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4.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72" r:id="rId1"/>
    <p:sldMasterId id="2147483674" r:id="rId2"/>
    <p:sldMasterId id="2147483947" r:id="rId3"/>
    <p:sldMasterId id="2147484016" r:id="rId4"/>
    <p:sldMasterId id="2147483676" r:id="rId5"/>
  </p:sldMasterIdLst>
  <p:notesMasterIdLst>
    <p:notesMasterId r:id="rId20"/>
  </p:notesMasterIdLst>
  <p:sldIdLst>
    <p:sldId id="256" r:id="rId6"/>
    <p:sldId id="257" r:id="rId7"/>
    <p:sldId id="258" r:id="rId8"/>
    <p:sldId id="317" r:id="rId9"/>
    <p:sldId id="309" r:id="rId10"/>
    <p:sldId id="310" r:id="rId11"/>
    <p:sldId id="311" r:id="rId12"/>
    <p:sldId id="318" r:id="rId13"/>
    <p:sldId id="312" r:id="rId14"/>
    <p:sldId id="313" r:id="rId15"/>
    <p:sldId id="314" r:id="rId16"/>
    <p:sldId id="315" r:id="rId17"/>
    <p:sldId id="316" r:id="rId18"/>
    <p:sldId id="259" r:id="rId19"/>
  </p:sldIdLst>
  <p:sldSz cx="12192000" cy="6858000"/>
  <p:notesSz cx="9928225" cy="6797675"/>
  <p:embeddedFontLst>
    <p:embeddedFont>
      <p:font typeface="BdE Neue Helvetica 55 Roman" panose="020B0604020202020204" pitchFamily="34" charset="0"/>
      <p:regular r:id="rId21"/>
      <p:bold r:id="rId22"/>
      <p:italic r:id="rId23"/>
      <p:boldItalic r:id="rId24"/>
    </p:embeddedFont>
    <p:embeddedFont>
      <p:font typeface="Roboto" panose="02000000000000000000" pitchFamily="2" charset="0"/>
      <p:regular r:id="rId25"/>
      <p:bold r:id="rId26"/>
      <p:italic r:id="rId27"/>
      <p:boldItalic r:id="rId28"/>
    </p:embeddedFont>
    <p:embeddedFont>
      <p:font typeface="Roboto Black" panose="02000000000000000000" pitchFamily="2" charset="0"/>
      <p:bold r:id="rId29"/>
      <p:boldItalic r:id="rId30"/>
    </p:embeddedFont>
    <p:embeddedFont>
      <p:font typeface="Roboto Light" panose="02000000000000000000" pitchFamily="2" charset="0"/>
      <p:regular r:id="rId31"/>
      <p:italic r:id="rId32"/>
    </p:embeddedFont>
    <p:embeddedFont>
      <p:font typeface="Roboto Medium" panose="02000000000000000000" pitchFamily="2" charset="0"/>
      <p:regular r:id="rId33"/>
      <p:italic r:id="rId34"/>
    </p:embeddedFont>
  </p:embeddedFontLst>
  <p:defaultTextStyle>
    <a:defPPr>
      <a:defRPr lang="es-ES"/>
    </a:defPPr>
    <a:lvl1pPr marL="0" algn="l" defTabSz="554478" rtl="0" eaLnBrk="1" latinLnBrk="0" hangingPunct="1">
      <a:defRPr sz="1092" kern="1200">
        <a:solidFill>
          <a:schemeClr val="tx1"/>
        </a:solidFill>
        <a:latin typeface="+mn-lt"/>
        <a:ea typeface="+mn-ea"/>
        <a:cs typeface="+mn-cs"/>
      </a:defRPr>
    </a:lvl1pPr>
    <a:lvl2pPr marL="277240" algn="l" defTabSz="554478" rtl="0" eaLnBrk="1" latinLnBrk="0" hangingPunct="1">
      <a:defRPr sz="1092" kern="1200">
        <a:solidFill>
          <a:schemeClr val="tx1"/>
        </a:solidFill>
        <a:latin typeface="+mn-lt"/>
        <a:ea typeface="+mn-ea"/>
        <a:cs typeface="+mn-cs"/>
      </a:defRPr>
    </a:lvl2pPr>
    <a:lvl3pPr marL="554478" algn="l" defTabSz="554478" rtl="0" eaLnBrk="1" latinLnBrk="0" hangingPunct="1">
      <a:defRPr sz="1092" kern="1200">
        <a:solidFill>
          <a:schemeClr val="tx1"/>
        </a:solidFill>
        <a:latin typeface="+mn-lt"/>
        <a:ea typeface="+mn-ea"/>
        <a:cs typeface="+mn-cs"/>
      </a:defRPr>
    </a:lvl3pPr>
    <a:lvl4pPr marL="831718" algn="l" defTabSz="554478" rtl="0" eaLnBrk="1" latinLnBrk="0" hangingPunct="1">
      <a:defRPr sz="1092" kern="1200">
        <a:solidFill>
          <a:schemeClr val="tx1"/>
        </a:solidFill>
        <a:latin typeface="+mn-lt"/>
        <a:ea typeface="+mn-ea"/>
        <a:cs typeface="+mn-cs"/>
      </a:defRPr>
    </a:lvl4pPr>
    <a:lvl5pPr marL="1108956" algn="l" defTabSz="554478" rtl="0" eaLnBrk="1" latinLnBrk="0" hangingPunct="1">
      <a:defRPr sz="1092" kern="1200">
        <a:solidFill>
          <a:schemeClr val="tx1"/>
        </a:solidFill>
        <a:latin typeface="+mn-lt"/>
        <a:ea typeface="+mn-ea"/>
        <a:cs typeface="+mn-cs"/>
      </a:defRPr>
    </a:lvl5pPr>
    <a:lvl6pPr marL="1386196" algn="l" defTabSz="554478" rtl="0" eaLnBrk="1" latinLnBrk="0" hangingPunct="1">
      <a:defRPr sz="1092" kern="1200">
        <a:solidFill>
          <a:schemeClr val="tx1"/>
        </a:solidFill>
        <a:latin typeface="+mn-lt"/>
        <a:ea typeface="+mn-ea"/>
        <a:cs typeface="+mn-cs"/>
      </a:defRPr>
    </a:lvl6pPr>
    <a:lvl7pPr marL="1663434" algn="l" defTabSz="554478" rtl="0" eaLnBrk="1" latinLnBrk="0" hangingPunct="1">
      <a:defRPr sz="1092" kern="1200">
        <a:solidFill>
          <a:schemeClr val="tx1"/>
        </a:solidFill>
        <a:latin typeface="+mn-lt"/>
        <a:ea typeface="+mn-ea"/>
        <a:cs typeface="+mn-cs"/>
      </a:defRPr>
    </a:lvl7pPr>
    <a:lvl8pPr marL="1940674" algn="l" defTabSz="554478" rtl="0" eaLnBrk="1" latinLnBrk="0" hangingPunct="1">
      <a:defRPr sz="1092" kern="1200">
        <a:solidFill>
          <a:schemeClr val="tx1"/>
        </a:solidFill>
        <a:latin typeface="+mn-lt"/>
        <a:ea typeface="+mn-ea"/>
        <a:cs typeface="+mn-cs"/>
      </a:defRPr>
    </a:lvl8pPr>
    <a:lvl9pPr marL="2217914" algn="l" defTabSz="554478" rtl="0" eaLnBrk="1" latinLnBrk="0" hangingPunct="1">
      <a:defRPr sz="1092"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110">
          <p15:clr>
            <a:srgbClr val="A4A3A4"/>
          </p15:clr>
        </p15:guide>
        <p15:guide id="4" orient="horz" pos="232">
          <p15:clr>
            <a:srgbClr val="A4A3A4"/>
          </p15:clr>
        </p15:guide>
        <p15:guide id="5" pos="1935">
          <p15:clr>
            <a:srgbClr val="547EBF"/>
          </p15:clr>
        </p15:guide>
        <p15:guide id="8" orient="horz" pos="2795">
          <p15:clr>
            <a:srgbClr val="A4A3A4"/>
          </p15:clr>
        </p15:guide>
        <p15:guide id="9" orient="horz" pos="436">
          <p15:clr>
            <a:srgbClr val="A4A3A4"/>
          </p15:clr>
        </p15:guide>
        <p15:guide id="11" orient="horz" pos="3725">
          <p15:clr>
            <a:srgbClr val="A4A3A4"/>
          </p15:clr>
        </p15:guide>
        <p15:guide id="12" pos="5133">
          <p15:clr>
            <a:srgbClr val="A4A3A4"/>
          </p15:clr>
        </p15:guide>
        <p15:guide id="13" orient="horz" pos="3566">
          <p15:clr>
            <a:srgbClr val="547EBF"/>
          </p15:clr>
        </p15:guide>
        <p15:guide id="14" pos="7469">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DB749"/>
    <a:srgbClr val="124380"/>
    <a:srgbClr val="FFDB93"/>
    <a:srgbClr val="BA5845"/>
    <a:srgbClr val="A0CB7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786" autoAdjust="0"/>
    <p:restoredTop sz="92985" autoAdjust="0"/>
  </p:normalViewPr>
  <p:slideViewPr>
    <p:cSldViewPr snapToGrid="0">
      <p:cViewPr varScale="1">
        <p:scale>
          <a:sx n="111" d="100"/>
          <a:sy n="111" d="100"/>
        </p:scale>
        <p:origin x="606" y="78"/>
      </p:cViewPr>
      <p:guideLst>
        <p:guide orient="horz" pos="4110"/>
        <p:guide orient="horz" pos="232"/>
        <p:guide pos="1935"/>
        <p:guide orient="horz" pos="2795"/>
        <p:guide orient="horz" pos="436"/>
        <p:guide orient="horz" pos="3725"/>
        <p:guide pos="5133"/>
        <p:guide orient="horz" pos="3566"/>
        <p:guide pos="7469"/>
      </p:guideLst>
    </p:cSldViewPr>
  </p:slideViewPr>
  <p:notesTextViewPr>
    <p:cViewPr>
      <p:scale>
        <a:sx n="1" d="1"/>
        <a:sy n="1" d="1"/>
      </p:scale>
      <p:origin x="0" y="0"/>
    </p:cViewPr>
  </p:notesTextViewPr>
  <p:notesViewPr>
    <p:cSldViewPr snapToGrid="0">
      <p:cViewPr varScale="1">
        <p:scale>
          <a:sx n="112" d="100"/>
          <a:sy n="112" d="100"/>
        </p:scale>
        <p:origin x="1368"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font" Target="fonts/font6.fntdata"/><Relationship Id="rId21" Type="http://schemas.openxmlformats.org/officeDocument/2006/relationships/font" Target="fonts/font1.fntdata"/><Relationship Id="rId34" Type="http://schemas.openxmlformats.org/officeDocument/2006/relationships/font" Target="fonts/font14.fntdata"/><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font" Target="fonts/font5.fntdata"/><Relationship Id="rId33" Type="http://schemas.openxmlformats.org/officeDocument/2006/relationships/font" Target="fonts/font13.fntdata"/><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11.fntdata"/><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presProps" Target="presProps.xml"/><Relationship Id="rId8" Type="http://schemas.openxmlformats.org/officeDocument/2006/relationships/slide" Target="slides/slide3.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4302125" cy="341313"/>
          </a:xfrm>
          <a:prstGeom prst="rect">
            <a:avLst/>
          </a:prstGeom>
        </p:spPr>
        <p:txBody>
          <a:bodyPr vert="horz" lIns="91440" tIns="45720" rIns="91440" bIns="45720" rtlCol="0"/>
          <a:lstStyle>
            <a:lvl1pPr algn="l">
              <a:defRPr sz="1200"/>
            </a:lvl1pPr>
          </a:lstStyle>
          <a:p>
            <a:endParaRPr lang="es-ES_tradnl"/>
          </a:p>
        </p:txBody>
      </p:sp>
      <p:sp>
        <p:nvSpPr>
          <p:cNvPr id="3" name="Marcador de fecha 2"/>
          <p:cNvSpPr>
            <a:spLocks noGrp="1"/>
          </p:cNvSpPr>
          <p:nvPr>
            <p:ph type="dt" idx="1"/>
          </p:nvPr>
        </p:nvSpPr>
        <p:spPr>
          <a:xfrm>
            <a:off x="5622925" y="0"/>
            <a:ext cx="4303713" cy="341313"/>
          </a:xfrm>
          <a:prstGeom prst="rect">
            <a:avLst/>
          </a:prstGeom>
        </p:spPr>
        <p:txBody>
          <a:bodyPr vert="horz" lIns="91440" tIns="45720" rIns="91440" bIns="45720" rtlCol="0"/>
          <a:lstStyle>
            <a:lvl1pPr algn="r">
              <a:defRPr sz="1200"/>
            </a:lvl1pPr>
          </a:lstStyle>
          <a:p>
            <a:fld id="{A1480AD0-BE32-4B81-A958-0A7619C9B882}" type="datetimeFigureOut">
              <a:rPr lang="es-ES_tradnl" smtClean="0"/>
              <a:t>20/05/2026</a:t>
            </a:fld>
            <a:endParaRPr lang="es-ES_tradnl"/>
          </a:p>
        </p:txBody>
      </p:sp>
      <p:sp>
        <p:nvSpPr>
          <p:cNvPr id="4" name="Marcador de imagen de diapositiva 3"/>
          <p:cNvSpPr>
            <a:spLocks noGrp="1" noRot="1" noChangeAspect="1"/>
          </p:cNvSpPr>
          <p:nvPr>
            <p:ph type="sldImg" idx="2"/>
          </p:nvPr>
        </p:nvSpPr>
        <p:spPr>
          <a:xfrm>
            <a:off x="2925763" y="849313"/>
            <a:ext cx="4076700" cy="2293937"/>
          </a:xfrm>
          <a:prstGeom prst="rect">
            <a:avLst/>
          </a:prstGeom>
          <a:noFill/>
          <a:ln w="12700">
            <a:solidFill>
              <a:prstClr val="black"/>
            </a:solidFill>
          </a:ln>
        </p:spPr>
        <p:txBody>
          <a:bodyPr vert="horz" lIns="91440" tIns="45720" rIns="91440" bIns="45720" rtlCol="0" anchor="ctr"/>
          <a:lstStyle/>
          <a:p>
            <a:endParaRPr lang="es-ES_tradnl"/>
          </a:p>
        </p:txBody>
      </p:sp>
      <p:sp>
        <p:nvSpPr>
          <p:cNvPr id="5" name="Marcador de notas 4"/>
          <p:cNvSpPr>
            <a:spLocks noGrp="1"/>
          </p:cNvSpPr>
          <p:nvPr>
            <p:ph type="body" sz="quarter" idx="3"/>
          </p:nvPr>
        </p:nvSpPr>
        <p:spPr>
          <a:xfrm>
            <a:off x="992188" y="3271838"/>
            <a:ext cx="7943850" cy="2676525"/>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6" name="Marcador de pie de página 5"/>
          <p:cNvSpPr>
            <a:spLocks noGrp="1"/>
          </p:cNvSpPr>
          <p:nvPr>
            <p:ph type="ftr" sz="quarter" idx="4"/>
          </p:nvPr>
        </p:nvSpPr>
        <p:spPr>
          <a:xfrm>
            <a:off x="0" y="6456363"/>
            <a:ext cx="4302125" cy="341312"/>
          </a:xfrm>
          <a:prstGeom prst="rect">
            <a:avLst/>
          </a:prstGeom>
        </p:spPr>
        <p:txBody>
          <a:bodyPr vert="horz" lIns="91440" tIns="45720" rIns="91440" bIns="45720" rtlCol="0" anchor="b"/>
          <a:lstStyle>
            <a:lvl1pPr algn="l">
              <a:defRPr sz="1200"/>
            </a:lvl1pPr>
          </a:lstStyle>
          <a:p>
            <a:endParaRPr lang="es-ES_tradnl"/>
          </a:p>
        </p:txBody>
      </p:sp>
      <p:sp>
        <p:nvSpPr>
          <p:cNvPr id="7" name="Marcador de número de diapositiva 6"/>
          <p:cNvSpPr>
            <a:spLocks noGrp="1"/>
          </p:cNvSpPr>
          <p:nvPr>
            <p:ph type="sldNum" sz="quarter" idx="5"/>
          </p:nvPr>
        </p:nvSpPr>
        <p:spPr>
          <a:xfrm>
            <a:off x="5622925" y="6456363"/>
            <a:ext cx="4303713" cy="341312"/>
          </a:xfrm>
          <a:prstGeom prst="rect">
            <a:avLst/>
          </a:prstGeom>
        </p:spPr>
        <p:txBody>
          <a:bodyPr vert="horz" lIns="91440" tIns="45720" rIns="91440" bIns="45720" rtlCol="0" anchor="b"/>
          <a:lstStyle>
            <a:lvl1pPr algn="r">
              <a:defRPr sz="1200"/>
            </a:lvl1pPr>
          </a:lstStyle>
          <a:p>
            <a:fld id="{BE64CE95-8C58-42DA-998C-08F49FE5ACD1}" type="slidenum">
              <a:rPr lang="es-ES_tradnl" smtClean="0"/>
              <a:t>‹Nº›</a:t>
            </a:fld>
            <a:endParaRPr lang="es-ES_tradnl"/>
          </a:p>
        </p:txBody>
      </p:sp>
    </p:spTree>
    <p:extLst>
      <p:ext uri="{BB962C8B-B14F-4D97-AF65-F5344CB8AC3E}">
        <p14:creationId xmlns:p14="http://schemas.microsoft.com/office/powerpoint/2010/main" val="21896761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a:p>
        </p:txBody>
      </p:sp>
      <p:sp>
        <p:nvSpPr>
          <p:cNvPr id="4" name="Marcador de número de diapositiva 3"/>
          <p:cNvSpPr>
            <a:spLocks noGrp="1"/>
          </p:cNvSpPr>
          <p:nvPr>
            <p:ph type="sldNum" sz="quarter" idx="5"/>
          </p:nvPr>
        </p:nvSpPr>
        <p:spPr/>
        <p:txBody>
          <a:bodyPr/>
          <a:lstStyle/>
          <a:p>
            <a:fld id="{BE64CE95-8C58-42DA-998C-08F49FE5ACD1}" type="slidenum">
              <a:rPr lang="es-ES_tradnl" smtClean="0"/>
              <a:t>5</a:t>
            </a:fld>
            <a:endParaRPr lang="es-ES_tradnl"/>
          </a:p>
        </p:txBody>
      </p:sp>
    </p:spTree>
    <p:extLst>
      <p:ext uri="{BB962C8B-B14F-4D97-AF65-F5344CB8AC3E}">
        <p14:creationId xmlns:p14="http://schemas.microsoft.com/office/powerpoint/2010/main" val="390344514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Portada BdE">
    <p:spTree>
      <p:nvGrpSpPr>
        <p:cNvPr id="1" name=""/>
        <p:cNvGrpSpPr/>
        <p:nvPr/>
      </p:nvGrpSpPr>
      <p:grpSpPr>
        <a:xfrm>
          <a:off x="0" y="0"/>
          <a:ext cx="0" cy="0"/>
          <a:chOff x="0" y="0"/>
          <a:chExt cx="0" cy="0"/>
        </a:xfrm>
      </p:grpSpPr>
      <p:pic>
        <p:nvPicPr>
          <p:cNvPr id="4" name="Imagen 3" descr="Foto en blanco y negro de una iglesia&#10;&#10;El contenido generado por IA puede ser incorrecto.">
            <a:extLst>
              <a:ext uri="{FF2B5EF4-FFF2-40B4-BE49-F238E27FC236}">
                <a16:creationId xmlns:a16="http://schemas.microsoft.com/office/drawing/2014/main" id="{80856B31-3FA9-7D7F-54D1-8212FF565149}"/>
              </a:ext>
            </a:extLst>
          </p:cNvPr>
          <p:cNvPicPr>
            <a:picLocks noChangeAspect="1"/>
          </p:cNvPicPr>
          <p:nvPr userDrawn="1"/>
        </p:nvPicPr>
        <p:blipFill>
          <a:blip r:embed="rId2" cstate="screen">
            <a:alphaModFix amt="60000"/>
            <a:extLst>
              <a:ext uri="{28A0092B-C50C-407E-A947-70E740481C1C}">
                <a14:useLocalDpi xmlns:a14="http://schemas.microsoft.com/office/drawing/2010/main"/>
              </a:ext>
            </a:extLst>
          </a:blip>
          <a:srcRect/>
          <a:stretch>
            <a:fillRect/>
          </a:stretch>
        </p:blipFill>
        <p:spPr>
          <a:xfrm>
            <a:off x="6850117" y="0"/>
            <a:ext cx="5341883" cy="6858000"/>
          </a:xfrm>
          <a:prstGeom prst="rect">
            <a:avLst/>
          </a:prstGeom>
        </p:spPr>
      </p:pic>
      <p:sp>
        <p:nvSpPr>
          <p:cNvPr id="15" name="Marcador de texto 14"/>
          <p:cNvSpPr>
            <a:spLocks noGrp="1"/>
          </p:cNvSpPr>
          <p:nvPr>
            <p:ph type="body" sz="quarter" idx="11" hasCustomPrompt="1"/>
          </p:nvPr>
        </p:nvSpPr>
        <p:spPr>
          <a:xfrm>
            <a:off x="666256" y="962083"/>
            <a:ext cx="6387516" cy="430311"/>
          </a:xfrm>
          <a:prstGeom prst="rect">
            <a:avLst/>
          </a:prstGeom>
        </p:spPr>
        <p:txBody>
          <a:bodyPr anchor="b"/>
          <a:lstStyle>
            <a:lvl1pPr marL="0" indent="0">
              <a:buNone/>
              <a:defRPr sz="2200" cap="all" baseline="0">
                <a:latin typeface="Roboto Light" panose="02000000000000000000" pitchFamily="2" charset="0"/>
                <a:ea typeface="Roboto Light" panose="02000000000000000000" pitchFamily="2" charset="0"/>
              </a:defRPr>
            </a:lvl1pPr>
            <a:lvl2pPr marL="277240" indent="0">
              <a:buNone/>
              <a:defRPr sz="1152"/>
            </a:lvl2pPr>
            <a:lvl3pPr marL="554478" indent="0">
              <a:buNone/>
              <a:defRPr sz="1152"/>
            </a:lvl3pPr>
            <a:lvl4pPr marL="831718" indent="0">
              <a:buNone/>
              <a:defRPr sz="1152"/>
            </a:lvl4pPr>
            <a:lvl5pPr marL="1108956" indent="0">
              <a:buNone/>
              <a:defRPr sz="1152"/>
            </a:lvl5pPr>
          </a:lstStyle>
          <a:p>
            <a:pPr lvl="0"/>
            <a:r>
              <a:rPr lang="es-ES" dirty="0"/>
              <a:t>NOMBRE DEL CONGRESO O EVENTO</a:t>
            </a:r>
          </a:p>
        </p:txBody>
      </p:sp>
      <p:sp>
        <p:nvSpPr>
          <p:cNvPr id="8" name="Marcador de texto 7">
            <a:extLst>
              <a:ext uri="{FF2B5EF4-FFF2-40B4-BE49-F238E27FC236}">
                <a16:creationId xmlns:a16="http://schemas.microsoft.com/office/drawing/2014/main" id="{DBAE3E38-F858-FE57-6F8C-5FCD5335EF5C}"/>
              </a:ext>
            </a:extLst>
          </p:cNvPr>
          <p:cNvSpPr>
            <a:spLocks noGrp="1"/>
          </p:cNvSpPr>
          <p:nvPr>
            <p:ph type="body" sz="quarter" idx="16" hasCustomPrompt="1"/>
          </p:nvPr>
        </p:nvSpPr>
        <p:spPr>
          <a:xfrm>
            <a:off x="666255" y="4375690"/>
            <a:ext cx="6387517" cy="322262"/>
          </a:xfrm>
          <a:prstGeom prst="rect">
            <a:avLst/>
          </a:prstGeom>
        </p:spPr>
        <p:txBody>
          <a:bodyPr/>
          <a:lstStyle>
            <a:lvl1pPr>
              <a:defRPr sz="2200">
                <a:latin typeface="Roboto Light" panose="02000000000000000000" pitchFamily="2" charset="0"/>
                <a:ea typeface="Roboto Light" panose="02000000000000000000" pitchFamily="2" charset="0"/>
              </a:defRPr>
            </a:lvl1pPr>
          </a:lstStyle>
          <a:p>
            <a:pPr lvl="0"/>
            <a:r>
              <a:rPr lang="es-ES" dirty="0"/>
              <a:t>NOMBRE DEL PONENTE</a:t>
            </a:r>
            <a:endParaRPr lang="es-ES_tradnl" dirty="0"/>
          </a:p>
        </p:txBody>
      </p:sp>
      <p:sp>
        <p:nvSpPr>
          <p:cNvPr id="10" name="Marcador de texto 9">
            <a:extLst>
              <a:ext uri="{FF2B5EF4-FFF2-40B4-BE49-F238E27FC236}">
                <a16:creationId xmlns:a16="http://schemas.microsoft.com/office/drawing/2014/main" id="{DE1D12D9-462C-E3E3-4453-EF16D3778181}"/>
              </a:ext>
            </a:extLst>
          </p:cNvPr>
          <p:cNvSpPr>
            <a:spLocks noGrp="1"/>
          </p:cNvSpPr>
          <p:nvPr>
            <p:ph type="body" sz="quarter" idx="17" hasCustomPrompt="1"/>
          </p:nvPr>
        </p:nvSpPr>
        <p:spPr>
          <a:xfrm>
            <a:off x="666255" y="4873205"/>
            <a:ext cx="6387517" cy="590960"/>
          </a:xfrm>
          <a:prstGeom prst="rect">
            <a:avLst/>
          </a:prstGeom>
        </p:spPr>
        <p:txBody>
          <a:bodyPr/>
          <a:lstStyle>
            <a:lvl1pPr>
              <a:defRPr sz="2200"/>
            </a:lvl1pPr>
          </a:lstStyle>
          <a:p>
            <a:pPr lvl="0"/>
            <a:r>
              <a:rPr lang="es-ES" dirty="0"/>
              <a:t>CARGO DEL PONENTE</a:t>
            </a:r>
            <a:endParaRPr lang="es-ES_tradnl" dirty="0"/>
          </a:p>
        </p:txBody>
      </p:sp>
      <p:sp>
        <p:nvSpPr>
          <p:cNvPr id="14" name="Marcador de texto 13">
            <a:extLst>
              <a:ext uri="{FF2B5EF4-FFF2-40B4-BE49-F238E27FC236}">
                <a16:creationId xmlns:a16="http://schemas.microsoft.com/office/drawing/2014/main" id="{0242BB96-9DBB-97AC-D0AE-63139BF96637}"/>
              </a:ext>
            </a:extLst>
          </p:cNvPr>
          <p:cNvSpPr>
            <a:spLocks noGrp="1"/>
          </p:cNvSpPr>
          <p:nvPr>
            <p:ph type="body" sz="quarter" idx="18" hasCustomPrompt="1"/>
          </p:nvPr>
        </p:nvSpPr>
        <p:spPr>
          <a:xfrm>
            <a:off x="666255" y="5774173"/>
            <a:ext cx="3392997" cy="323451"/>
          </a:xfrm>
          <a:prstGeom prst="rect">
            <a:avLst/>
          </a:prstGeom>
        </p:spPr>
        <p:txBody>
          <a:bodyPr/>
          <a:lstStyle>
            <a:lvl1pPr>
              <a:defRPr sz="1800">
                <a:latin typeface="Roboto Light" panose="02000000000000000000" pitchFamily="2" charset="0"/>
                <a:ea typeface="Roboto Light" panose="02000000000000000000" pitchFamily="2" charset="0"/>
              </a:defRPr>
            </a:lvl1pPr>
          </a:lstStyle>
          <a:p>
            <a:pPr lvl="0"/>
            <a:r>
              <a:rPr lang="es-ES" dirty="0"/>
              <a:t>FECHA</a:t>
            </a:r>
            <a:endParaRPr lang="es-ES_tradnl" dirty="0"/>
          </a:p>
        </p:txBody>
      </p:sp>
      <p:sp>
        <p:nvSpPr>
          <p:cNvPr id="3" name="Marcador de texto 7">
            <a:extLst>
              <a:ext uri="{FF2B5EF4-FFF2-40B4-BE49-F238E27FC236}">
                <a16:creationId xmlns:a16="http://schemas.microsoft.com/office/drawing/2014/main" id="{FFADD486-8186-5269-ACBD-640D8DCCE4C5}"/>
              </a:ext>
            </a:extLst>
          </p:cNvPr>
          <p:cNvSpPr>
            <a:spLocks noGrp="1"/>
          </p:cNvSpPr>
          <p:nvPr>
            <p:ph type="body" sz="quarter" idx="19" hasCustomPrompt="1"/>
          </p:nvPr>
        </p:nvSpPr>
        <p:spPr>
          <a:xfrm>
            <a:off x="666255" y="1709275"/>
            <a:ext cx="6387517" cy="2339705"/>
          </a:xfrm>
          <a:prstGeom prst="rect">
            <a:avLst/>
          </a:prstGeom>
        </p:spPr>
        <p:txBody>
          <a:bodyPr/>
          <a:lstStyle>
            <a:lvl1pPr>
              <a:defRPr sz="4200">
                <a:latin typeface="Roboto Black" panose="02000000000000000000" pitchFamily="2" charset="0"/>
                <a:ea typeface="Roboto Black" panose="02000000000000000000" pitchFamily="2" charset="0"/>
              </a:defRPr>
            </a:lvl1pPr>
          </a:lstStyle>
          <a:p>
            <a:pPr lvl="0"/>
            <a:r>
              <a:rPr lang="es-ES" dirty="0"/>
              <a:t>Título de la presentación</a:t>
            </a:r>
          </a:p>
        </p:txBody>
      </p:sp>
      <p:pic>
        <p:nvPicPr>
          <p:cNvPr id="2" name="Imagen 1" descr="Texto&#10;&#10;El contenido generado por IA puede ser incorrecto.">
            <a:extLst>
              <a:ext uri="{FF2B5EF4-FFF2-40B4-BE49-F238E27FC236}">
                <a16:creationId xmlns:a16="http://schemas.microsoft.com/office/drawing/2014/main" id="{5C3106B4-B1AF-C3AB-8E09-D28B0A51E7D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89537" y="5740952"/>
            <a:ext cx="1767617" cy="385680"/>
          </a:xfrm>
          <a:prstGeom prst="rect">
            <a:avLst/>
          </a:prstGeom>
        </p:spPr>
      </p:pic>
    </p:spTree>
    <p:extLst>
      <p:ext uri="{BB962C8B-B14F-4D97-AF65-F5344CB8AC3E}">
        <p14:creationId xmlns:p14="http://schemas.microsoft.com/office/powerpoint/2010/main" val="160204763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exto">
    <p:spTree>
      <p:nvGrpSpPr>
        <p:cNvPr id="1" name=""/>
        <p:cNvGrpSpPr/>
        <p:nvPr/>
      </p:nvGrpSpPr>
      <p:grpSpPr>
        <a:xfrm>
          <a:off x="0" y="0"/>
          <a:ext cx="0" cy="0"/>
          <a:chOff x="0" y="0"/>
          <a:chExt cx="0" cy="0"/>
        </a:xfrm>
      </p:grpSpPr>
      <p:sp>
        <p:nvSpPr>
          <p:cNvPr id="2" name="Marcador de contenido 3">
            <a:extLst>
              <a:ext uri="{FF2B5EF4-FFF2-40B4-BE49-F238E27FC236}">
                <a16:creationId xmlns:a16="http://schemas.microsoft.com/office/drawing/2014/main" id="{FCA42B9C-4B8C-B5D1-186B-96A45418C704}"/>
              </a:ext>
            </a:extLst>
          </p:cNvPr>
          <p:cNvSpPr>
            <a:spLocks noGrp="1"/>
          </p:cNvSpPr>
          <p:nvPr>
            <p:ph sz="quarter" idx="10"/>
          </p:nvPr>
        </p:nvSpPr>
        <p:spPr>
          <a:xfrm>
            <a:off x="550862" y="1394691"/>
            <a:ext cx="11233151" cy="4802910"/>
          </a:xfrm>
          <a:prstGeom prst="rect">
            <a:avLst/>
          </a:prstGeom>
        </p:spPr>
        <p:txBody>
          <a:bodyPr/>
          <a:lstStyle>
            <a:lvl1pPr>
              <a:defRPr sz="2000">
                <a:solidFill>
                  <a:schemeClr val="bg1"/>
                </a:solidFill>
                <a:latin typeface="Roboto" panose="02000000000000000000" pitchFamily="2" charset="0"/>
                <a:ea typeface="Roboto" panose="02000000000000000000" pitchFamily="2" charset="0"/>
              </a:defRPr>
            </a:lvl1pPr>
            <a:lvl2pPr>
              <a:defRPr sz="2000">
                <a:solidFill>
                  <a:srgbClr val="F7A600"/>
                </a:solidFill>
                <a:latin typeface="Roboto" panose="02000000000000000000" pitchFamily="2" charset="0"/>
                <a:ea typeface="Roboto" panose="02000000000000000000" pitchFamily="2" charset="0"/>
              </a:defRPr>
            </a:lvl2pPr>
            <a:lvl3pPr>
              <a:defRPr sz="2000" i="1">
                <a:solidFill>
                  <a:schemeClr val="bg1"/>
                </a:solidFill>
                <a:latin typeface="Roboto" panose="02000000000000000000" pitchFamily="2" charset="0"/>
                <a:ea typeface="Roboto" panose="02000000000000000000" pitchFamily="2" charset="0"/>
              </a:defRPr>
            </a:lvl3pPr>
            <a:lvl4pPr>
              <a:defRPr sz="2000">
                <a:solidFill>
                  <a:schemeClr val="bg1"/>
                </a:solidFill>
                <a:latin typeface="Roboto" panose="02000000000000000000" pitchFamily="2" charset="0"/>
                <a:ea typeface="Roboto" panose="02000000000000000000" pitchFamily="2" charset="0"/>
              </a:defRPr>
            </a:lvl4pPr>
            <a:lvl5pPr>
              <a:defRPr sz="2000" i="1">
                <a:solidFill>
                  <a:schemeClr val="bg1"/>
                </a:solidFill>
                <a:latin typeface="Roboto" panose="02000000000000000000" pitchFamily="2" charset="0"/>
                <a:ea typeface="Roboto" panose="02000000000000000000" pitchFamily="2" charset="0"/>
              </a:defRPr>
            </a:lvl5pPr>
          </a:lstStyle>
          <a:p>
            <a:pPr lvl="0"/>
            <a:r>
              <a:rPr lang="es-ES" dirty="0"/>
              <a:t>Editar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ES_tradnl" dirty="0"/>
          </a:p>
        </p:txBody>
      </p:sp>
      <p:sp>
        <p:nvSpPr>
          <p:cNvPr id="4" name="Marcador de texto 32">
            <a:extLst>
              <a:ext uri="{FF2B5EF4-FFF2-40B4-BE49-F238E27FC236}">
                <a16:creationId xmlns:a16="http://schemas.microsoft.com/office/drawing/2014/main" id="{A83821CE-8887-FBFA-6904-8230D90F253B}"/>
              </a:ext>
            </a:extLst>
          </p:cNvPr>
          <p:cNvSpPr>
            <a:spLocks noGrp="1"/>
          </p:cNvSpPr>
          <p:nvPr>
            <p:ph type="body" sz="quarter" idx="16" hasCustomPrompt="1"/>
          </p:nvPr>
        </p:nvSpPr>
        <p:spPr>
          <a:xfrm>
            <a:off x="304800" y="341435"/>
            <a:ext cx="11711709" cy="783937"/>
          </a:xfrm>
          <a:prstGeom prst="rect">
            <a:avLst/>
          </a:prstGeom>
        </p:spPr>
        <p:txBody>
          <a:bodyPr/>
          <a:lstStyle>
            <a:lvl1pPr algn="ctr">
              <a:defRPr sz="2600" kern="1200" cap="all" spc="61" baseline="0">
                <a:solidFill>
                  <a:schemeClr val="bg1"/>
                </a:solidFill>
                <a:latin typeface="Roboto Black" panose="02000000000000000000" pitchFamily="2" charset="0"/>
                <a:ea typeface="Roboto Black" panose="02000000000000000000" pitchFamily="2" charset="0"/>
              </a:defRPr>
            </a:lvl1pPr>
          </a:lstStyle>
          <a:p>
            <a:pPr lvl="0"/>
            <a:r>
              <a:rPr lang="es-ES" dirty="0"/>
              <a:t>SECCIÓN/TÍTULO</a:t>
            </a:r>
            <a:endParaRPr lang="es-ES_tradnl" dirty="0"/>
          </a:p>
        </p:txBody>
      </p:sp>
    </p:spTree>
    <p:extLst>
      <p:ext uri="{BB962C8B-B14F-4D97-AF65-F5344CB8AC3E}">
        <p14:creationId xmlns:p14="http://schemas.microsoft.com/office/powerpoint/2010/main" val="1956785948"/>
      </p:ext>
    </p:extLst>
  </p:cSld>
  <p:clrMapOvr>
    <a:masterClrMapping/>
  </p:clrMapOvr>
  <p:extLst>
    <p:ext uri="{DCECCB84-F9BA-43D5-87BE-67443E8EF086}">
      <p15:sldGuideLst xmlns:p15="http://schemas.microsoft.com/office/powerpoint/2012/main">
        <p15:guide id="1" orient="horz" pos="420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Gráfico y texto">
    <p:spTree>
      <p:nvGrpSpPr>
        <p:cNvPr id="1" name=""/>
        <p:cNvGrpSpPr/>
        <p:nvPr/>
      </p:nvGrpSpPr>
      <p:grpSpPr>
        <a:xfrm>
          <a:off x="0" y="0"/>
          <a:ext cx="0" cy="0"/>
          <a:chOff x="0" y="0"/>
          <a:chExt cx="0" cy="0"/>
        </a:xfrm>
      </p:grpSpPr>
      <p:sp>
        <p:nvSpPr>
          <p:cNvPr id="4" name="Marcador de contenido 3">
            <a:extLst>
              <a:ext uri="{FF2B5EF4-FFF2-40B4-BE49-F238E27FC236}">
                <a16:creationId xmlns:a16="http://schemas.microsoft.com/office/drawing/2014/main" id="{68A2826D-7F02-7853-7D6C-D8560F95366F}"/>
              </a:ext>
            </a:extLst>
          </p:cNvPr>
          <p:cNvSpPr>
            <a:spLocks noGrp="1"/>
          </p:cNvSpPr>
          <p:nvPr>
            <p:ph sz="quarter" idx="17"/>
          </p:nvPr>
        </p:nvSpPr>
        <p:spPr>
          <a:xfrm>
            <a:off x="9960207" y="1848339"/>
            <a:ext cx="1926993" cy="4113743"/>
          </a:xfrm>
          <a:prstGeom prst="rect">
            <a:avLst/>
          </a:prstGeom>
        </p:spPr>
        <p:txBody>
          <a:bodyPr/>
          <a:lstStyle>
            <a:lvl1pPr>
              <a:defRPr sz="2000">
                <a:solidFill>
                  <a:schemeClr val="bg1"/>
                </a:solidFill>
                <a:latin typeface="Roboto" panose="02000000000000000000" pitchFamily="2" charset="0"/>
                <a:ea typeface="Roboto" panose="02000000000000000000" pitchFamily="2" charset="0"/>
              </a:defRPr>
            </a:lvl1pPr>
            <a:lvl2pPr>
              <a:defRPr sz="2000">
                <a:solidFill>
                  <a:srgbClr val="F7A600"/>
                </a:solidFill>
                <a:latin typeface="Roboto" panose="02000000000000000000" pitchFamily="2" charset="0"/>
                <a:ea typeface="Roboto" panose="02000000000000000000" pitchFamily="2" charset="0"/>
              </a:defRPr>
            </a:lvl2pPr>
            <a:lvl3pPr>
              <a:defRPr sz="2000" i="1">
                <a:solidFill>
                  <a:schemeClr val="bg1"/>
                </a:solidFill>
                <a:latin typeface="Roboto" panose="02000000000000000000" pitchFamily="2" charset="0"/>
                <a:ea typeface="Roboto" panose="02000000000000000000" pitchFamily="2" charset="0"/>
              </a:defRPr>
            </a:lvl3pPr>
            <a:lvl4pPr>
              <a:defRPr sz="2000">
                <a:solidFill>
                  <a:schemeClr val="bg1"/>
                </a:solidFill>
                <a:latin typeface="Roboto" panose="02000000000000000000" pitchFamily="2" charset="0"/>
                <a:ea typeface="Roboto" panose="02000000000000000000" pitchFamily="2" charset="0"/>
              </a:defRPr>
            </a:lvl4pPr>
            <a:lvl5pPr>
              <a:defRPr sz="2000" i="1">
                <a:solidFill>
                  <a:schemeClr val="bg1"/>
                </a:solidFill>
                <a:latin typeface="Roboto" panose="02000000000000000000" pitchFamily="2" charset="0"/>
                <a:ea typeface="Roboto" panose="02000000000000000000" pitchFamily="2" charset="0"/>
              </a:defRPr>
            </a:lvl5pPr>
          </a:lstStyle>
          <a:p>
            <a:pPr lvl="0"/>
            <a:r>
              <a:rPr lang="es-ES" dirty="0"/>
              <a:t>Editar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ES_tradnl" dirty="0"/>
          </a:p>
        </p:txBody>
      </p:sp>
      <p:sp>
        <p:nvSpPr>
          <p:cNvPr id="8" name="Marcador de gráfico 8">
            <a:extLst>
              <a:ext uri="{FF2B5EF4-FFF2-40B4-BE49-F238E27FC236}">
                <a16:creationId xmlns:a16="http://schemas.microsoft.com/office/drawing/2014/main" id="{CF0E3304-99A0-9A07-0360-585AEBEDD64F}"/>
              </a:ext>
            </a:extLst>
          </p:cNvPr>
          <p:cNvSpPr>
            <a:spLocks noGrp="1"/>
          </p:cNvSpPr>
          <p:nvPr>
            <p:ph type="chart" sz="quarter" idx="10"/>
          </p:nvPr>
        </p:nvSpPr>
        <p:spPr>
          <a:xfrm>
            <a:off x="550863" y="1455806"/>
            <a:ext cx="9067922" cy="4681226"/>
          </a:xfrm>
          <a:prstGeom prst="rect">
            <a:avLst/>
          </a:prstGeom>
        </p:spPr>
        <p:txBody>
          <a:bodyPr/>
          <a:lstStyle>
            <a:lvl1pPr>
              <a:defRPr sz="1213" b="0">
                <a:solidFill>
                  <a:schemeClr val="tx1">
                    <a:lumMod val="85000"/>
                    <a:lumOff val="15000"/>
                  </a:schemeClr>
                </a:solidFill>
                <a:latin typeface="Roboto" panose="02000000000000000000" pitchFamily="2" charset="0"/>
                <a:ea typeface="Roboto" panose="02000000000000000000" pitchFamily="2" charset="0"/>
              </a:defRPr>
            </a:lvl1pPr>
          </a:lstStyle>
          <a:p>
            <a:endParaRPr lang="es-ES_tradnl"/>
          </a:p>
        </p:txBody>
      </p:sp>
      <p:sp>
        <p:nvSpPr>
          <p:cNvPr id="2" name="Marcador de texto 32">
            <a:extLst>
              <a:ext uri="{FF2B5EF4-FFF2-40B4-BE49-F238E27FC236}">
                <a16:creationId xmlns:a16="http://schemas.microsoft.com/office/drawing/2014/main" id="{492C7F37-6D75-3154-F2E9-4EF01C04C5F2}"/>
              </a:ext>
            </a:extLst>
          </p:cNvPr>
          <p:cNvSpPr>
            <a:spLocks noGrp="1"/>
          </p:cNvSpPr>
          <p:nvPr>
            <p:ph type="body" sz="quarter" idx="16" hasCustomPrompt="1"/>
          </p:nvPr>
        </p:nvSpPr>
        <p:spPr>
          <a:xfrm>
            <a:off x="304800" y="341435"/>
            <a:ext cx="11711709" cy="783937"/>
          </a:xfrm>
          <a:prstGeom prst="rect">
            <a:avLst/>
          </a:prstGeom>
        </p:spPr>
        <p:txBody>
          <a:bodyPr/>
          <a:lstStyle>
            <a:lvl1pPr algn="ctr">
              <a:defRPr sz="2600" kern="1200" cap="all" spc="61" baseline="0">
                <a:solidFill>
                  <a:schemeClr val="bg1"/>
                </a:solidFill>
                <a:latin typeface="Roboto Black" panose="02000000000000000000" pitchFamily="2" charset="0"/>
                <a:ea typeface="Roboto Black" panose="02000000000000000000" pitchFamily="2" charset="0"/>
              </a:defRPr>
            </a:lvl1pPr>
          </a:lstStyle>
          <a:p>
            <a:pPr lvl="0"/>
            <a:r>
              <a:rPr lang="es-ES" dirty="0"/>
              <a:t>SECCIÓN/TÍTULO</a:t>
            </a:r>
            <a:endParaRPr lang="es-ES_tradnl" dirty="0"/>
          </a:p>
        </p:txBody>
      </p:sp>
      <p:sp>
        <p:nvSpPr>
          <p:cNvPr id="3" name="Marcador de texto 26">
            <a:extLst>
              <a:ext uri="{FF2B5EF4-FFF2-40B4-BE49-F238E27FC236}">
                <a16:creationId xmlns:a16="http://schemas.microsoft.com/office/drawing/2014/main" id="{8972F0D5-0A45-6625-8D44-DF2490EBE0EC}"/>
              </a:ext>
            </a:extLst>
          </p:cNvPr>
          <p:cNvSpPr>
            <a:spLocks noGrp="1"/>
          </p:cNvSpPr>
          <p:nvPr>
            <p:ph type="body" sz="quarter" idx="18" hasCustomPrompt="1"/>
          </p:nvPr>
        </p:nvSpPr>
        <p:spPr>
          <a:xfrm>
            <a:off x="550863" y="6345238"/>
            <a:ext cx="10830436" cy="240165"/>
          </a:xfrm>
          <a:prstGeom prst="rect">
            <a:avLst/>
          </a:prstGeom>
        </p:spPr>
        <p:txBody>
          <a:bodyPr/>
          <a:lstStyle>
            <a:lvl1pPr>
              <a:defRPr sz="1100">
                <a:solidFill>
                  <a:srgbClr val="D1DBE5"/>
                </a:solidFill>
                <a:latin typeface="Roboto" panose="02000000000000000000" pitchFamily="2" charset="0"/>
              </a:defRPr>
            </a:lvl1pPr>
          </a:lstStyle>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ES_tradnl" dirty="0"/>
              <a:t>Fuente:</a:t>
            </a:r>
            <a:endParaRPr kumimoji="0" lang="es-ES" sz="1400" b="0" i="0" u="none" strike="noStrike" kern="1200" cap="none" spc="0" normalizeH="0" baseline="0" noProof="0" dirty="0">
              <a:ln>
                <a:noFill/>
              </a:ln>
              <a:solidFill>
                <a:sysClr val="windowText" lastClr="000000"/>
              </a:solidFill>
              <a:effectLst/>
              <a:uLnTx/>
              <a:uFillTx/>
              <a:latin typeface="BdE Neue Helvetica 55 Roman" panose="020B0604020202020204" pitchFamily="34" charset="0"/>
              <a:ea typeface="+mn-ea"/>
              <a:cs typeface="+mn-cs"/>
            </a:endParaRPr>
          </a:p>
        </p:txBody>
      </p:sp>
    </p:spTree>
    <p:extLst>
      <p:ext uri="{BB962C8B-B14F-4D97-AF65-F5344CB8AC3E}">
        <p14:creationId xmlns:p14="http://schemas.microsoft.com/office/powerpoint/2010/main" val="26861631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Gráfico y texto inferor">
    <p:spTree>
      <p:nvGrpSpPr>
        <p:cNvPr id="1" name=""/>
        <p:cNvGrpSpPr/>
        <p:nvPr/>
      </p:nvGrpSpPr>
      <p:grpSpPr>
        <a:xfrm>
          <a:off x="0" y="0"/>
          <a:ext cx="0" cy="0"/>
          <a:chOff x="0" y="0"/>
          <a:chExt cx="0" cy="0"/>
        </a:xfrm>
      </p:grpSpPr>
      <p:sp>
        <p:nvSpPr>
          <p:cNvPr id="9" name="Marcador de gráfico 8">
            <a:extLst>
              <a:ext uri="{FF2B5EF4-FFF2-40B4-BE49-F238E27FC236}">
                <a16:creationId xmlns:a16="http://schemas.microsoft.com/office/drawing/2014/main" id="{8B2849CC-47E6-59AC-3E70-E9936CE5BAA8}"/>
              </a:ext>
            </a:extLst>
          </p:cNvPr>
          <p:cNvSpPr>
            <a:spLocks noGrp="1"/>
          </p:cNvSpPr>
          <p:nvPr>
            <p:ph type="chart" sz="quarter" idx="10"/>
          </p:nvPr>
        </p:nvSpPr>
        <p:spPr>
          <a:xfrm>
            <a:off x="550863" y="1336430"/>
            <a:ext cx="11089107" cy="3927231"/>
          </a:xfrm>
          <a:prstGeom prst="rect">
            <a:avLst/>
          </a:prstGeom>
        </p:spPr>
        <p:txBody>
          <a:bodyPr/>
          <a:lstStyle>
            <a:lvl1pPr>
              <a:defRPr sz="1213" b="0">
                <a:solidFill>
                  <a:schemeClr val="tx1">
                    <a:lumMod val="85000"/>
                    <a:lumOff val="15000"/>
                  </a:schemeClr>
                </a:solidFill>
                <a:latin typeface="Roboto" panose="02000000000000000000" pitchFamily="2" charset="0"/>
                <a:ea typeface="Roboto" panose="02000000000000000000" pitchFamily="2" charset="0"/>
              </a:defRPr>
            </a:lvl1pPr>
          </a:lstStyle>
          <a:p>
            <a:endParaRPr lang="es-ES_tradnl"/>
          </a:p>
        </p:txBody>
      </p:sp>
      <p:sp>
        <p:nvSpPr>
          <p:cNvPr id="14" name="Marcador de texto 20">
            <a:extLst>
              <a:ext uri="{FF2B5EF4-FFF2-40B4-BE49-F238E27FC236}">
                <a16:creationId xmlns:a16="http://schemas.microsoft.com/office/drawing/2014/main" id="{E2F5A366-9BBE-949F-A046-B10F0372D9C7}"/>
              </a:ext>
            </a:extLst>
          </p:cNvPr>
          <p:cNvSpPr>
            <a:spLocks noGrp="1"/>
          </p:cNvSpPr>
          <p:nvPr>
            <p:ph type="body" sz="quarter" idx="13" hasCustomPrompt="1"/>
          </p:nvPr>
        </p:nvSpPr>
        <p:spPr>
          <a:xfrm>
            <a:off x="550863" y="5791141"/>
            <a:ext cx="10668122" cy="877947"/>
          </a:xfrm>
          <a:prstGeom prst="rect">
            <a:avLst/>
          </a:prstGeom>
        </p:spPr>
        <p:txBody>
          <a:bodyPr/>
          <a:lstStyle>
            <a:lvl1pPr algn="just">
              <a:defRPr sz="2000">
                <a:solidFill>
                  <a:schemeClr val="bg1"/>
                </a:solidFill>
                <a:latin typeface="Roboto" panose="02000000000000000000" pitchFamily="2" charset="0"/>
                <a:ea typeface="Roboto" panose="02000000000000000000" pitchFamily="2" charset="0"/>
              </a:defRPr>
            </a:lvl1pPr>
            <a:lvl2pPr>
              <a:defRPr sz="2000" b="0">
                <a:solidFill>
                  <a:srgbClr val="F7A600"/>
                </a:solidFill>
                <a:latin typeface="Roboto" panose="02000000000000000000" pitchFamily="2" charset="0"/>
                <a:ea typeface="Roboto" panose="02000000000000000000" pitchFamily="2" charset="0"/>
              </a:defRPr>
            </a:lvl2pPr>
            <a:lvl3pPr>
              <a:defRPr sz="2000" b="0" i="1">
                <a:solidFill>
                  <a:schemeClr val="bg1"/>
                </a:solidFill>
                <a:latin typeface="Roboto" panose="02000000000000000000" pitchFamily="2" charset="0"/>
                <a:ea typeface="Roboto" panose="02000000000000000000" pitchFamily="2" charset="0"/>
              </a:defRPr>
            </a:lvl3pPr>
            <a:lvl4pPr>
              <a:defRPr sz="2000" b="0">
                <a:solidFill>
                  <a:schemeClr val="bg1"/>
                </a:solidFill>
                <a:latin typeface="Roboto" panose="02000000000000000000" pitchFamily="2" charset="0"/>
                <a:ea typeface="Roboto" panose="02000000000000000000" pitchFamily="2" charset="0"/>
              </a:defRPr>
            </a:lvl4pPr>
            <a:lvl5pPr>
              <a:defRPr sz="2000" b="0" i="1">
                <a:solidFill>
                  <a:schemeClr val="bg1"/>
                </a:solidFill>
                <a:latin typeface="Roboto" panose="02000000000000000000" pitchFamily="2" charset="0"/>
                <a:ea typeface="Roboto" panose="02000000000000000000" pitchFamily="2" charset="0"/>
              </a:defRPr>
            </a:lvl5pPr>
          </a:lstStyle>
          <a:p>
            <a:pPr lvl="0"/>
            <a:r>
              <a:rPr lang="es-ES" dirty="0"/>
              <a:t>Editar el estilo de texto del patrón</a:t>
            </a:r>
          </a:p>
          <a:p>
            <a:pPr lvl="1"/>
            <a:r>
              <a:rPr lang="es-ES" dirty="0"/>
              <a:t>Segundo nivel</a:t>
            </a:r>
          </a:p>
          <a:p>
            <a:pPr lvl="2"/>
            <a:r>
              <a:rPr lang="es-ES" dirty="0"/>
              <a:t>Tercer nivel</a:t>
            </a:r>
            <a:endParaRPr lang="es-ES_tradnl" dirty="0"/>
          </a:p>
        </p:txBody>
      </p:sp>
      <p:sp>
        <p:nvSpPr>
          <p:cNvPr id="2" name="Marcador de texto 32">
            <a:extLst>
              <a:ext uri="{FF2B5EF4-FFF2-40B4-BE49-F238E27FC236}">
                <a16:creationId xmlns:a16="http://schemas.microsoft.com/office/drawing/2014/main" id="{9AD9AA2D-0AA0-E911-7E1B-624256030C6B}"/>
              </a:ext>
            </a:extLst>
          </p:cNvPr>
          <p:cNvSpPr>
            <a:spLocks noGrp="1"/>
          </p:cNvSpPr>
          <p:nvPr>
            <p:ph type="body" sz="quarter" idx="16" hasCustomPrompt="1"/>
          </p:nvPr>
        </p:nvSpPr>
        <p:spPr>
          <a:xfrm>
            <a:off x="304800" y="341435"/>
            <a:ext cx="11711709" cy="783937"/>
          </a:xfrm>
          <a:prstGeom prst="rect">
            <a:avLst/>
          </a:prstGeom>
        </p:spPr>
        <p:txBody>
          <a:bodyPr/>
          <a:lstStyle>
            <a:lvl1pPr algn="ctr">
              <a:defRPr sz="2600" kern="1200" cap="all" spc="61" baseline="0">
                <a:solidFill>
                  <a:schemeClr val="bg1"/>
                </a:solidFill>
                <a:latin typeface="Roboto Black" panose="02000000000000000000" pitchFamily="2" charset="0"/>
                <a:ea typeface="Roboto Black" panose="02000000000000000000" pitchFamily="2" charset="0"/>
              </a:defRPr>
            </a:lvl1pPr>
          </a:lstStyle>
          <a:p>
            <a:pPr lvl="0"/>
            <a:r>
              <a:rPr lang="es-ES" dirty="0"/>
              <a:t>SECCIÓN/TÍTULO</a:t>
            </a:r>
            <a:endParaRPr lang="es-ES_tradnl" dirty="0"/>
          </a:p>
        </p:txBody>
      </p:sp>
      <p:sp>
        <p:nvSpPr>
          <p:cNvPr id="3" name="Marcador de texto 26">
            <a:extLst>
              <a:ext uri="{FF2B5EF4-FFF2-40B4-BE49-F238E27FC236}">
                <a16:creationId xmlns:a16="http://schemas.microsoft.com/office/drawing/2014/main" id="{C09278BD-5B8D-D5DA-B881-E1528ABA0E12}"/>
              </a:ext>
            </a:extLst>
          </p:cNvPr>
          <p:cNvSpPr>
            <a:spLocks noGrp="1"/>
          </p:cNvSpPr>
          <p:nvPr>
            <p:ph type="body" sz="quarter" idx="17" hasCustomPrompt="1"/>
          </p:nvPr>
        </p:nvSpPr>
        <p:spPr>
          <a:xfrm>
            <a:off x="550863" y="5354636"/>
            <a:ext cx="10830436" cy="240165"/>
          </a:xfrm>
          <a:prstGeom prst="rect">
            <a:avLst/>
          </a:prstGeom>
        </p:spPr>
        <p:txBody>
          <a:bodyPr/>
          <a:lstStyle>
            <a:lvl1pPr>
              <a:defRPr sz="1100">
                <a:solidFill>
                  <a:srgbClr val="D1DBE5"/>
                </a:solidFill>
                <a:latin typeface="Roboto" panose="02000000000000000000" pitchFamily="2" charset="0"/>
              </a:defRPr>
            </a:lvl1pPr>
          </a:lstStyle>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ES_tradnl" dirty="0"/>
              <a:t>Fuente:</a:t>
            </a:r>
            <a:endParaRPr kumimoji="0" lang="es-ES" sz="1400" b="0" i="0" u="none" strike="noStrike" kern="1200" cap="none" spc="0" normalizeH="0" baseline="0" noProof="0" dirty="0">
              <a:ln>
                <a:noFill/>
              </a:ln>
              <a:solidFill>
                <a:sysClr val="windowText" lastClr="000000"/>
              </a:solidFill>
              <a:effectLst/>
              <a:uLnTx/>
              <a:uFillTx/>
              <a:latin typeface="BdE Neue Helvetica 55 Roman" panose="020B0604020202020204" pitchFamily="34" charset="0"/>
              <a:ea typeface="+mn-ea"/>
              <a:cs typeface="+mn-cs"/>
            </a:endParaRPr>
          </a:p>
        </p:txBody>
      </p:sp>
    </p:spTree>
    <p:extLst>
      <p:ext uri="{BB962C8B-B14F-4D97-AF65-F5344CB8AC3E}">
        <p14:creationId xmlns:p14="http://schemas.microsoft.com/office/powerpoint/2010/main" val="40878327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Dos gráficos y texto">
    <p:spTree>
      <p:nvGrpSpPr>
        <p:cNvPr id="1" name=""/>
        <p:cNvGrpSpPr/>
        <p:nvPr/>
      </p:nvGrpSpPr>
      <p:grpSpPr>
        <a:xfrm>
          <a:off x="0" y="0"/>
          <a:ext cx="0" cy="0"/>
          <a:chOff x="0" y="0"/>
          <a:chExt cx="0" cy="0"/>
        </a:xfrm>
      </p:grpSpPr>
      <p:sp>
        <p:nvSpPr>
          <p:cNvPr id="4" name="Marcador de contenido 3">
            <a:extLst>
              <a:ext uri="{FF2B5EF4-FFF2-40B4-BE49-F238E27FC236}">
                <a16:creationId xmlns:a16="http://schemas.microsoft.com/office/drawing/2014/main" id="{68A2826D-7F02-7853-7D6C-D8560F95366F}"/>
              </a:ext>
            </a:extLst>
          </p:cNvPr>
          <p:cNvSpPr>
            <a:spLocks noGrp="1"/>
          </p:cNvSpPr>
          <p:nvPr>
            <p:ph sz="quarter" idx="17"/>
          </p:nvPr>
        </p:nvSpPr>
        <p:spPr>
          <a:xfrm>
            <a:off x="8864967" y="1860062"/>
            <a:ext cx="2919046" cy="4113743"/>
          </a:xfrm>
          <a:prstGeom prst="rect">
            <a:avLst/>
          </a:prstGeom>
        </p:spPr>
        <p:txBody>
          <a:bodyPr/>
          <a:lstStyle>
            <a:lvl1pPr>
              <a:defRPr sz="2000">
                <a:solidFill>
                  <a:schemeClr val="bg1"/>
                </a:solidFill>
                <a:latin typeface="Roboto" panose="02000000000000000000" pitchFamily="2" charset="0"/>
                <a:ea typeface="Roboto" panose="02000000000000000000" pitchFamily="2" charset="0"/>
              </a:defRPr>
            </a:lvl1pPr>
            <a:lvl2pPr>
              <a:defRPr sz="2000">
                <a:solidFill>
                  <a:srgbClr val="F7A600"/>
                </a:solidFill>
                <a:latin typeface="Roboto" panose="02000000000000000000" pitchFamily="2" charset="0"/>
                <a:ea typeface="Roboto" panose="02000000000000000000" pitchFamily="2" charset="0"/>
              </a:defRPr>
            </a:lvl2pPr>
            <a:lvl3pPr>
              <a:defRPr sz="2000" i="1">
                <a:solidFill>
                  <a:schemeClr val="bg1"/>
                </a:solidFill>
                <a:latin typeface="Roboto" panose="02000000000000000000" pitchFamily="2" charset="0"/>
                <a:ea typeface="Roboto" panose="02000000000000000000" pitchFamily="2" charset="0"/>
              </a:defRPr>
            </a:lvl3pPr>
            <a:lvl4pPr>
              <a:defRPr sz="2000">
                <a:solidFill>
                  <a:schemeClr val="bg1"/>
                </a:solidFill>
                <a:latin typeface="Roboto" panose="02000000000000000000" pitchFamily="2" charset="0"/>
                <a:ea typeface="Roboto" panose="02000000000000000000" pitchFamily="2" charset="0"/>
              </a:defRPr>
            </a:lvl4pPr>
            <a:lvl5pPr>
              <a:defRPr sz="2000" i="1">
                <a:solidFill>
                  <a:schemeClr val="bg1"/>
                </a:solidFill>
                <a:latin typeface="Roboto" panose="02000000000000000000" pitchFamily="2" charset="0"/>
                <a:ea typeface="Roboto" panose="02000000000000000000" pitchFamily="2" charset="0"/>
              </a:defRPr>
            </a:lvl5pPr>
          </a:lstStyle>
          <a:p>
            <a:pPr lvl="0"/>
            <a:r>
              <a:rPr lang="es-ES" dirty="0"/>
              <a:t>Editar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ES_tradnl" dirty="0"/>
          </a:p>
        </p:txBody>
      </p:sp>
      <p:sp>
        <p:nvSpPr>
          <p:cNvPr id="8" name="Marcador de gráfico 8">
            <a:extLst>
              <a:ext uri="{FF2B5EF4-FFF2-40B4-BE49-F238E27FC236}">
                <a16:creationId xmlns:a16="http://schemas.microsoft.com/office/drawing/2014/main" id="{CF0E3304-99A0-9A07-0360-585AEBEDD64F}"/>
              </a:ext>
            </a:extLst>
          </p:cNvPr>
          <p:cNvSpPr>
            <a:spLocks noGrp="1"/>
          </p:cNvSpPr>
          <p:nvPr>
            <p:ph type="chart" sz="quarter" idx="10"/>
          </p:nvPr>
        </p:nvSpPr>
        <p:spPr>
          <a:xfrm>
            <a:off x="550863" y="1432559"/>
            <a:ext cx="3833446" cy="4527380"/>
          </a:xfrm>
          <a:prstGeom prst="rect">
            <a:avLst/>
          </a:prstGeom>
        </p:spPr>
        <p:txBody>
          <a:bodyPr/>
          <a:lstStyle>
            <a:lvl1pPr>
              <a:defRPr sz="1213" b="0">
                <a:solidFill>
                  <a:schemeClr val="tx1">
                    <a:lumMod val="85000"/>
                    <a:lumOff val="15000"/>
                  </a:schemeClr>
                </a:solidFill>
                <a:latin typeface="Roboto" panose="02000000000000000000" pitchFamily="2" charset="0"/>
                <a:ea typeface="Roboto" panose="02000000000000000000" pitchFamily="2" charset="0"/>
              </a:defRPr>
            </a:lvl1pPr>
          </a:lstStyle>
          <a:p>
            <a:endParaRPr lang="es-ES_tradnl"/>
          </a:p>
        </p:txBody>
      </p:sp>
      <p:sp>
        <p:nvSpPr>
          <p:cNvPr id="2" name="Marcador de texto 32">
            <a:extLst>
              <a:ext uri="{FF2B5EF4-FFF2-40B4-BE49-F238E27FC236}">
                <a16:creationId xmlns:a16="http://schemas.microsoft.com/office/drawing/2014/main" id="{492C7F37-6D75-3154-F2E9-4EF01C04C5F2}"/>
              </a:ext>
            </a:extLst>
          </p:cNvPr>
          <p:cNvSpPr>
            <a:spLocks noGrp="1"/>
          </p:cNvSpPr>
          <p:nvPr>
            <p:ph type="body" sz="quarter" idx="16" hasCustomPrompt="1"/>
          </p:nvPr>
        </p:nvSpPr>
        <p:spPr>
          <a:xfrm>
            <a:off x="304800" y="341435"/>
            <a:ext cx="11711709" cy="783937"/>
          </a:xfrm>
          <a:prstGeom prst="rect">
            <a:avLst/>
          </a:prstGeom>
        </p:spPr>
        <p:txBody>
          <a:bodyPr/>
          <a:lstStyle>
            <a:lvl1pPr algn="ctr">
              <a:defRPr sz="2600" kern="1200" cap="all" spc="61" baseline="0">
                <a:solidFill>
                  <a:schemeClr val="bg1"/>
                </a:solidFill>
                <a:latin typeface="Roboto Black" panose="02000000000000000000" pitchFamily="2" charset="0"/>
                <a:ea typeface="Roboto Black" panose="02000000000000000000" pitchFamily="2" charset="0"/>
              </a:defRPr>
            </a:lvl1pPr>
          </a:lstStyle>
          <a:p>
            <a:pPr lvl="0"/>
            <a:r>
              <a:rPr lang="es-ES" dirty="0"/>
              <a:t>SECCIÓN/TÍTULO</a:t>
            </a:r>
            <a:endParaRPr lang="es-ES_tradnl" dirty="0"/>
          </a:p>
        </p:txBody>
      </p:sp>
      <p:sp>
        <p:nvSpPr>
          <p:cNvPr id="3" name="Marcador de gráfico 8">
            <a:extLst>
              <a:ext uri="{FF2B5EF4-FFF2-40B4-BE49-F238E27FC236}">
                <a16:creationId xmlns:a16="http://schemas.microsoft.com/office/drawing/2014/main" id="{0854C3BE-6238-23F7-5487-1EDAB0B80833}"/>
              </a:ext>
            </a:extLst>
          </p:cNvPr>
          <p:cNvSpPr>
            <a:spLocks noGrp="1"/>
          </p:cNvSpPr>
          <p:nvPr>
            <p:ph type="chart" sz="quarter" idx="18"/>
          </p:nvPr>
        </p:nvSpPr>
        <p:spPr>
          <a:xfrm>
            <a:off x="4665663" y="1446426"/>
            <a:ext cx="3833446" cy="4527380"/>
          </a:xfrm>
          <a:prstGeom prst="rect">
            <a:avLst/>
          </a:prstGeom>
        </p:spPr>
        <p:txBody>
          <a:bodyPr/>
          <a:lstStyle>
            <a:lvl1pPr>
              <a:defRPr sz="1213" b="0">
                <a:solidFill>
                  <a:schemeClr val="tx1">
                    <a:lumMod val="85000"/>
                    <a:lumOff val="15000"/>
                  </a:schemeClr>
                </a:solidFill>
                <a:latin typeface="Roboto" panose="02000000000000000000" pitchFamily="2" charset="0"/>
                <a:ea typeface="Roboto" panose="02000000000000000000" pitchFamily="2" charset="0"/>
              </a:defRPr>
            </a:lvl1pPr>
          </a:lstStyle>
          <a:p>
            <a:endParaRPr lang="es-ES_tradnl"/>
          </a:p>
        </p:txBody>
      </p:sp>
      <p:sp>
        <p:nvSpPr>
          <p:cNvPr id="5" name="Marcador de texto 26">
            <a:extLst>
              <a:ext uri="{FF2B5EF4-FFF2-40B4-BE49-F238E27FC236}">
                <a16:creationId xmlns:a16="http://schemas.microsoft.com/office/drawing/2014/main" id="{F590D965-FACF-A3AF-471C-C251FECBE5D0}"/>
              </a:ext>
            </a:extLst>
          </p:cNvPr>
          <p:cNvSpPr>
            <a:spLocks noGrp="1"/>
          </p:cNvSpPr>
          <p:nvPr>
            <p:ph type="body" sz="quarter" idx="19" hasCustomPrompt="1"/>
          </p:nvPr>
        </p:nvSpPr>
        <p:spPr>
          <a:xfrm>
            <a:off x="550863" y="6345238"/>
            <a:ext cx="10830436" cy="240165"/>
          </a:xfrm>
          <a:prstGeom prst="rect">
            <a:avLst/>
          </a:prstGeom>
        </p:spPr>
        <p:txBody>
          <a:bodyPr/>
          <a:lstStyle>
            <a:lvl1pPr>
              <a:defRPr sz="1100">
                <a:solidFill>
                  <a:srgbClr val="D1DBE5"/>
                </a:solidFill>
                <a:latin typeface="Roboto" panose="02000000000000000000" pitchFamily="2" charset="0"/>
              </a:defRPr>
            </a:lvl1pPr>
          </a:lstStyle>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ES_tradnl" dirty="0"/>
              <a:t>Fuente:</a:t>
            </a:r>
            <a:endParaRPr kumimoji="0" lang="es-ES" sz="1400" b="0" i="0" u="none" strike="noStrike" kern="1200" cap="none" spc="0" normalizeH="0" baseline="0" noProof="0" dirty="0">
              <a:ln>
                <a:noFill/>
              </a:ln>
              <a:solidFill>
                <a:sysClr val="windowText" lastClr="000000"/>
              </a:solidFill>
              <a:effectLst/>
              <a:uLnTx/>
              <a:uFillTx/>
              <a:latin typeface="BdE Neue Helvetica 55 Roman" panose="020B0604020202020204" pitchFamily="34" charset="0"/>
              <a:ea typeface="+mn-ea"/>
              <a:cs typeface="+mn-cs"/>
            </a:endParaRPr>
          </a:p>
        </p:txBody>
      </p:sp>
    </p:spTree>
    <p:extLst>
      <p:ext uri="{BB962C8B-B14F-4D97-AF65-F5344CB8AC3E}">
        <p14:creationId xmlns:p14="http://schemas.microsoft.com/office/powerpoint/2010/main" val="33685354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os gráficos y texto inferior">
    <p:spTree>
      <p:nvGrpSpPr>
        <p:cNvPr id="1" name=""/>
        <p:cNvGrpSpPr/>
        <p:nvPr/>
      </p:nvGrpSpPr>
      <p:grpSpPr>
        <a:xfrm>
          <a:off x="0" y="0"/>
          <a:ext cx="0" cy="0"/>
          <a:chOff x="0" y="0"/>
          <a:chExt cx="0" cy="0"/>
        </a:xfrm>
      </p:grpSpPr>
      <p:sp>
        <p:nvSpPr>
          <p:cNvPr id="25" name="Marcador de texto 20">
            <a:extLst>
              <a:ext uri="{FF2B5EF4-FFF2-40B4-BE49-F238E27FC236}">
                <a16:creationId xmlns:a16="http://schemas.microsoft.com/office/drawing/2014/main" id="{F0DE55CD-E56F-7A74-0CF8-67B452BD377E}"/>
              </a:ext>
            </a:extLst>
          </p:cNvPr>
          <p:cNvSpPr>
            <a:spLocks noGrp="1"/>
          </p:cNvSpPr>
          <p:nvPr>
            <p:ph type="body" sz="quarter" idx="14"/>
          </p:nvPr>
        </p:nvSpPr>
        <p:spPr>
          <a:xfrm>
            <a:off x="550863" y="5785594"/>
            <a:ext cx="10659195" cy="883494"/>
          </a:xfrm>
          <a:prstGeom prst="rect">
            <a:avLst/>
          </a:prstGeom>
        </p:spPr>
        <p:txBody>
          <a:bodyPr/>
          <a:lstStyle>
            <a:lvl1pPr algn="just">
              <a:defRPr sz="2000">
                <a:solidFill>
                  <a:schemeClr val="bg1"/>
                </a:solidFill>
                <a:latin typeface="Roboto" panose="02000000000000000000" pitchFamily="2" charset="0"/>
                <a:ea typeface="Roboto" panose="02000000000000000000" pitchFamily="2" charset="0"/>
              </a:defRPr>
            </a:lvl1pPr>
          </a:lstStyle>
          <a:p>
            <a:pPr lvl="0"/>
            <a:r>
              <a:rPr lang="es-ES"/>
              <a:t>Haga clic para modificar los estilos de texto del patrón</a:t>
            </a:r>
          </a:p>
        </p:txBody>
      </p:sp>
      <p:sp>
        <p:nvSpPr>
          <p:cNvPr id="7" name="Marcador de gráfico 8">
            <a:extLst>
              <a:ext uri="{FF2B5EF4-FFF2-40B4-BE49-F238E27FC236}">
                <a16:creationId xmlns:a16="http://schemas.microsoft.com/office/drawing/2014/main" id="{EE73D8E2-03F4-3278-78D3-AF3601955E1D}"/>
              </a:ext>
            </a:extLst>
          </p:cNvPr>
          <p:cNvSpPr>
            <a:spLocks noGrp="1"/>
          </p:cNvSpPr>
          <p:nvPr>
            <p:ph type="chart" sz="quarter" idx="13"/>
          </p:nvPr>
        </p:nvSpPr>
        <p:spPr>
          <a:xfrm>
            <a:off x="6392277" y="1211027"/>
            <a:ext cx="5457978" cy="4020075"/>
          </a:xfrm>
          <a:prstGeom prst="rect">
            <a:avLst/>
          </a:prstGeom>
        </p:spPr>
        <p:txBody>
          <a:bodyPr/>
          <a:lstStyle>
            <a:lvl1pPr>
              <a:defRPr sz="1213" b="0">
                <a:solidFill>
                  <a:schemeClr val="tx1">
                    <a:lumMod val="85000"/>
                    <a:lumOff val="15000"/>
                  </a:schemeClr>
                </a:solidFill>
                <a:latin typeface="Roboto Medium" panose="02000000000000000000" pitchFamily="2" charset="0"/>
              </a:defRPr>
            </a:lvl1pPr>
          </a:lstStyle>
          <a:p>
            <a:endParaRPr lang="es-ES_tradnl"/>
          </a:p>
        </p:txBody>
      </p:sp>
      <p:sp>
        <p:nvSpPr>
          <p:cNvPr id="8" name="Marcador de gráfico 8">
            <a:extLst>
              <a:ext uri="{FF2B5EF4-FFF2-40B4-BE49-F238E27FC236}">
                <a16:creationId xmlns:a16="http://schemas.microsoft.com/office/drawing/2014/main" id="{204D4998-6D31-9C4E-E312-FE635C8507A4}"/>
              </a:ext>
            </a:extLst>
          </p:cNvPr>
          <p:cNvSpPr>
            <a:spLocks noGrp="1"/>
          </p:cNvSpPr>
          <p:nvPr>
            <p:ph type="chart" sz="quarter" idx="12"/>
          </p:nvPr>
        </p:nvSpPr>
        <p:spPr>
          <a:xfrm>
            <a:off x="424873" y="1233849"/>
            <a:ext cx="5603341" cy="3997253"/>
          </a:xfrm>
          <a:prstGeom prst="rect">
            <a:avLst/>
          </a:prstGeom>
        </p:spPr>
        <p:txBody>
          <a:bodyPr/>
          <a:lstStyle>
            <a:lvl1pPr>
              <a:defRPr sz="1213" b="0">
                <a:solidFill>
                  <a:schemeClr val="tx1">
                    <a:lumMod val="85000"/>
                    <a:lumOff val="15000"/>
                  </a:schemeClr>
                </a:solidFill>
                <a:latin typeface="Roboto Medium" panose="02000000000000000000" pitchFamily="2" charset="0"/>
              </a:defRPr>
            </a:lvl1pPr>
          </a:lstStyle>
          <a:p>
            <a:endParaRPr lang="es-ES_tradnl"/>
          </a:p>
        </p:txBody>
      </p:sp>
      <p:sp>
        <p:nvSpPr>
          <p:cNvPr id="3" name="Marcador de texto 32">
            <a:extLst>
              <a:ext uri="{FF2B5EF4-FFF2-40B4-BE49-F238E27FC236}">
                <a16:creationId xmlns:a16="http://schemas.microsoft.com/office/drawing/2014/main" id="{859F1011-8E0F-94F7-8AFD-5DEE11DBCD84}"/>
              </a:ext>
            </a:extLst>
          </p:cNvPr>
          <p:cNvSpPr>
            <a:spLocks noGrp="1"/>
          </p:cNvSpPr>
          <p:nvPr>
            <p:ph type="body" sz="quarter" idx="16" hasCustomPrompt="1"/>
          </p:nvPr>
        </p:nvSpPr>
        <p:spPr>
          <a:xfrm>
            <a:off x="304800" y="341435"/>
            <a:ext cx="11711709" cy="783937"/>
          </a:xfrm>
          <a:prstGeom prst="rect">
            <a:avLst/>
          </a:prstGeom>
        </p:spPr>
        <p:txBody>
          <a:bodyPr/>
          <a:lstStyle>
            <a:lvl1pPr algn="ctr">
              <a:defRPr sz="2600" kern="1200" cap="all" spc="61" baseline="0">
                <a:solidFill>
                  <a:schemeClr val="bg1"/>
                </a:solidFill>
                <a:latin typeface="Roboto Black" panose="02000000000000000000" pitchFamily="2" charset="0"/>
                <a:ea typeface="Roboto Black" panose="02000000000000000000" pitchFamily="2" charset="0"/>
              </a:defRPr>
            </a:lvl1pPr>
          </a:lstStyle>
          <a:p>
            <a:pPr lvl="0"/>
            <a:r>
              <a:rPr lang="es-ES" dirty="0"/>
              <a:t>SECCIÓN/TÍTULO</a:t>
            </a:r>
            <a:endParaRPr lang="es-ES_tradnl" dirty="0"/>
          </a:p>
        </p:txBody>
      </p:sp>
      <p:sp>
        <p:nvSpPr>
          <p:cNvPr id="2" name="Marcador de texto 26">
            <a:extLst>
              <a:ext uri="{FF2B5EF4-FFF2-40B4-BE49-F238E27FC236}">
                <a16:creationId xmlns:a16="http://schemas.microsoft.com/office/drawing/2014/main" id="{0E3C004E-794A-8478-CF06-5134055C02F2}"/>
              </a:ext>
            </a:extLst>
          </p:cNvPr>
          <p:cNvSpPr>
            <a:spLocks noGrp="1"/>
          </p:cNvSpPr>
          <p:nvPr>
            <p:ph type="body" sz="quarter" idx="17" hasCustomPrompt="1"/>
          </p:nvPr>
        </p:nvSpPr>
        <p:spPr>
          <a:xfrm>
            <a:off x="550863" y="5406808"/>
            <a:ext cx="10830436" cy="240165"/>
          </a:xfrm>
          <a:prstGeom prst="rect">
            <a:avLst/>
          </a:prstGeom>
        </p:spPr>
        <p:txBody>
          <a:bodyPr/>
          <a:lstStyle>
            <a:lvl1pPr>
              <a:defRPr sz="1100">
                <a:solidFill>
                  <a:srgbClr val="D1DBE5"/>
                </a:solidFill>
                <a:latin typeface="Roboto" panose="02000000000000000000" pitchFamily="2" charset="0"/>
              </a:defRPr>
            </a:lvl1pPr>
          </a:lstStyle>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ES_tradnl" dirty="0"/>
              <a:t>Fuente:</a:t>
            </a:r>
            <a:endParaRPr kumimoji="0" lang="es-ES" sz="1400" b="0" i="0" u="none" strike="noStrike" kern="1200" cap="none" spc="0" normalizeH="0" baseline="0" noProof="0" dirty="0">
              <a:ln>
                <a:noFill/>
              </a:ln>
              <a:solidFill>
                <a:sysClr val="windowText" lastClr="000000"/>
              </a:solidFill>
              <a:effectLst/>
              <a:uLnTx/>
              <a:uFillTx/>
              <a:latin typeface="BdE Neue Helvetica 55 Roman" panose="020B0604020202020204" pitchFamily="34" charset="0"/>
              <a:ea typeface="+mn-ea"/>
              <a:cs typeface="+mn-cs"/>
            </a:endParaRPr>
          </a:p>
        </p:txBody>
      </p:sp>
    </p:spTree>
    <p:extLst>
      <p:ext uri="{BB962C8B-B14F-4D97-AF65-F5344CB8AC3E}">
        <p14:creationId xmlns:p14="http://schemas.microsoft.com/office/powerpoint/2010/main" val="33277383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es gráficos y texto inferior">
    <p:spTree>
      <p:nvGrpSpPr>
        <p:cNvPr id="1" name=""/>
        <p:cNvGrpSpPr/>
        <p:nvPr/>
      </p:nvGrpSpPr>
      <p:grpSpPr>
        <a:xfrm>
          <a:off x="0" y="0"/>
          <a:ext cx="0" cy="0"/>
          <a:chOff x="0" y="0"/>
          <a:chExt cx="0" cy="0"/>
        </a:xfrm>
      </p:grpSpPr>
      <p:sp>
        <p:nvSpPr>
          <p:cNvPr id="4" name="Marcador de contenido 3">
            <a:extLst>
              <a:ext uri="{FF2B5EF4-FFF2-40B4-BE49-F238E27FC236}">
                <a16:creationId xmlns:a16="http://schemas.microsoft.com/office/drawing/2014/main" id="{27BBAE8A-59C3-B5A8-3347-80ED2F45223F}"/>
              </a:ext>
            </a:extLst>
          </p:cNvPr>
          <p:cNvSpPr>
            <a:spLocks noGrp="1"/>
          </p:cNvSpPr>
          <p:nvPr>
            <p:ph sz="quarter" idx="17" hasCustomPrompt="1"/>
          </p:nvPr>
        </p:nvSpPr>
        <p:spPr>
          <a:xfrm>
            <a:off x="550863" y="5732626"/>
            <a:ext cx="10830436" cy="936462"/>
          </a:xfrm>
          <a:prstGeom prst="rect">
            <a:avLst/>
          </a:prstGeom>
        </p:spPr>
        <p:txBody>
          <a:bodyPr/>
          <a:lstStyle>
            <a:lvl1pPr>
              <a:defRPr sz="2000">
                <a:solidFill>
                  <a:schemeClr val="bg1"/>
                </a:solidFill>
                <a:latin typeface="Roboto" panose="02000000000000000000" pitchFamily="2" charset="0"/>
                <a:ea typeface="Roboto" panose="02000000000000000000" pitchFamily="2" charset="0"/>
              </a:defRPr>
            </a:lvl1pPr>
            <a:lvl2pPr>
              <a:defRPr sz="2000">
                <a:solidFill>
                  <a:srgbClr val="F7A600"/>
                </a:solidFill>
                <a:latin typeface="Roboto" panose="02000000000000000000" pitchFamily="2" charset="0"/>
                <a:ea typeface="Roboto" panose="02000000000000000000" pitchFamily="2" charset="0"/>
              </a:defRPr>
            </a:lvl2pPr>
            <a:lvl3pPr>
              <a:defRPr sz="2000" i="1">
                <a:solidFill>
                  <a:schemeClr val="bg1"/>
                </a:solidFill>
                <a:latin typeface="Roboto" panose="02000000000000000000" pitchFamily="2" charset="0"/>
                <a:ea typeface="Roboto" panose="02000000000000000000" pitchFamily="2" charset="0"/>
              </a:defRPr>
            </a:lvl3pPr>
            <a:lvl4pPr>
              <a:defRPr sz="2000">
                <a:solidFill>
                  <a:schemeClr val="bg1"/>
                </a:solidFill>
                <a:latin typeface="Roboto" panose="02000000000000000000" pitchFamily="2" charset="0"/>
                <a:ea typeface="Roboto" panose="02000000000000000000" pitchFamily="2" charset="0"/>
              </a:defRPr>
            </a:lvl4pPr>
            <a:lvl5pPr>
              <a:defRPr sz="2000" i="1">
                <a:solidFill>
                  <a:schemeClr val="bg1"/>
                </a:solidFill>
                <a:latin typeface="Roboto" panose="02000000000000000000" pitchFamily="2" charset="0"/>
                <a:ea typeface="Roboto" panose="02000000000000000000" pitchFamily="2" charset="0"/>
              </a:defRPr>
            </a:lvl5pPr>
          </a:lstStyle>
          <a:p>
            <a:pPr lvl="0"/>
            <a:r>
              <a:rPr lang="es-ES" dirty="0"/>
              <a:t>Editar el estilo de texto del patrón</a:t>
            </a:r>
          </a:p>
          <a:p>
            <a:pPr lvl="1"/>
            <a:r>
              <a:rPr lang="es-ES" dirty="0"/>
              <a:t>Segundo nivel</a:t>
            </a:r>
          </a:p>
          <a:p>
            <a:pPr lvl="2"/>
            <a:r>
              <a:rPr lang="es-ES" dirty="0"/>
              <a:t>Tercer nivel</a:t>
            </a:r>
          </a:p>
        </p:txBody>
      </p:sp>
      <p:sp>
        <p:nvSpPr>
          <p:cNvPr id="7" name="Marcador de gráfico 8">
            <a:extLst>
              <a:ext uri="{FF2B5EF4-FFF2-40B4-BE49-F238E27FC236}">
                <a16:creationId xmlns:a16="http://schemas.microsoft.com/office/drawing/2014/main" id="{740901E7-6791-2B41-F113-C59EBF37FFE7}"/>
              </a:ext>
            </a:extLst>
          </p:cNvPr>
          <p:cNvSpPr>
            <a:spLocks noGrp="1"/>
          </p:cNvSpPr>
          <p:nvPr>
            <p:ph type="chart" sz="quarter" idx="10"/>
          </p:nvPr>
        </p:nvSpPr>
        <p:spPr>
          <a:xfrm>
            <a:off x="537295" y="1376335"/>
            <a:ext cx="3536542" cy="3614201"/>
          </a:xfrm>
          <a:prstGeom prst="rect">
            <a:avLst/>
          </a:prstGeom>
        </p:spPr>
        <p:txBody>
          <a:bodyPr/>
          <a:lstStyle>
            <a:lvl1pPr>
              <a:defRPr sz="1213" b="0">
                <a:solidFill>
                  <a:schemeClr val="tx1">
                    <a:lumMod val="85000"/>
                    <a:lumOff val="15000"/>
                  </a:schemeClr>
                </a:solidFill>
                <a:latin typeface="Roboto" panose="02000000000000000000" pitchFamily="2" charset="0"/>
                <a:ea typeface="Roboto" panose="02000000000000000000" pitchFamily="2" charset="0"/>
              </a:defRPr>
            </a:lvl1pPr>
          </a:lstStyle>
          <a:p>
            <a:endParaRPr lang="es-ES_tradnl"/>
          </a:p>
        </p:txBody>
      </p:sp>
      <p:sp>
        <p:nvSpPr>
          <p:cNvPr id="8" name="Marcador de gráfico 8">
            <a:extLst>
              <a:ext uri="{FF2B5EF4-FFF2-40B4-BE49-F238E27FC236}">
                <a16:creationId xmlns:a16="http://schemas.microsoft.com/office/drawing/2014/main" id="{2772A8E0-81C2-9559-D210-C6B69E8C4825}"/>
              </a:ext>
            </a:extLst>
          </p:cNvPr>
          <p:cNvSpPr>
            <a:spLocks noGrp="1"/>
          </p:cNvSpPr>
          <p:nvPr>
            <p:ph type="chart" sz="quarter" idx="11"/>
          </p:nvPr>
        </p:nvSpPr>
        <p:spPr>
          <a:xfrm>
            <a:off x="4392383" y="1376336"/>
            <a:ext cx="3536542" cy="3614201"/>
          </a:xfrm>
          <a:prstGeom prst="rect">
            <a:avLst/>
          </a:prstGeom>
        </p:spPr>
        <p:txBody>
          <a:bodyPr/>
          <a:lstStyle>
            <a:lvl1pPr>
              <a:defRPr sz="1213" b="0">
                <a:solidFill>
                  <a:schemeClr val="tx1">
                    <a:lumMod val="85000"/>
                    <a:lumOff val="15000"/>
                  </a:schemeClr>
                </a:solidFill>
                <a:latin typeface="Roboto" panose="02000000000000000000" pitchFamily="2" charset="0"/>
                <a:ea typeface="Roboto" panose="02000000000000000000" pitchFamily="2" charset="0"/>
              </a:defRPr>
            </a:lvl1pPr>
          </a:lstStyle>
          <a:p>
            <a:endParaRPr lang="es-ES_tradnl"/>
          </a:p>
        </p:txBody>
      </p:sp>
      <p:sp>
        <p:nvSpPr>
          <p:cNvPr id="10" name="Marcador de gráfico 8">
            <a:extLst>
              <a:ext uri="{FF2B5EF4-FFF2-40B4-BE49-F238E27FC236}">
                <a16:creationId xmlns:a16="http://schemas.microsoft.com/office/drawing/2014/main" id="{82776524-F280-3A52-0C46-BFD01B9829C2}"/>
              </a:ext>
            </a:extLst>
          </p:cNvPr>
          <p:cNvSpPr>
            <a:spLocks noGrp="1"/>
          </p:cNvSpPr>
          <p:nvPr>
            <p:ph type="chart" sz="quarter" idx="12"/>
          </p:nvPr>
        </p:nvSpPr>
        <p:spPr>
          <a:xfrm>
            <a:off x="8247471" y="1376336"/>
            <a:ext cx="3536542" cy="3614201"/>
          </a:xfrm>
          <a:prstGeom prst="rect">
            <a:avLst/>
          </a:prstGeom>
        </p:spPr>
        <p:txBody>
          <a:bodyPr/>
          <a:lstStyle>
            <a:lvl1pPr>
              <a:defRPr sz="1213" b="0">
                <a:solidFill>
                  <a:schemeClr val="tx1">
                    <a:lumMod val="85000"/>
                    <a:lumOff val="15000"/>
                  </a:schemeClr>
                </a:solidFill>
                <a:latin typeface="Roboto" panose="02000000000000000000" pitchFamily="2" charset="0"/>
                <a:ea typeface="Roboto" panose="02000000000000000000" pitchFamily="2" charset="0"/>
              </a:defRPr>
            </a:lvl1pPr>
          </a:lstStyle>
          <a:p>
            <a:endParaRPr lang="es-ES_tradnl"/>
          </a:p>
        </p:txBody>
      </p:sp>
      <p:sp>
        <p:nvSpPr>
          <p:cNvPr id="5" name="Marcador de texto 32">
            <a:extLst>
              <a:ext uri="{FF2B5EF4-FFF2-40B4-BE49-F238E27FC236}">
                <a16:creationId xmlns:a16="http://schemas.microsoft.com/office/drawing/2014/main" id="{391B3D0C-3F05-5381-D220-3B1BD3BC1D24}"/>
              </a:ext>
            </a:extLst>
          </p:cNvPr>
          <p:cNvSpPr>
            <a:spLocks noGrp="1"/>
          </p:cNvSpPr>
          <p:nvPr>
            <p:ph type="body" sz="quarter" idx="16" hasCustomPrompt="1"/>
          </p:nvPr>
        </p:nvSpPr>
        <p:spPr>
          <a:xfrm>
            <a:off x="304800" y="341435"/>
            <a:ext cx="11711709" cy="783937"/>
          </a:xfrm>
          <a:prstGeom prst="rect">
            <a:avLst/>
          </a:prstGeom>
        </p:spPr>
        <p:txBody>
          <a:bodyPr/>
          <a:lstStyle>
            <a:lvl1pPr algn="ctr">
              <a:defRPr sz="2600" kern="1200" cap="all" spc="61" baseline="0">
                <a:solidFill>
                  <a:schemeClr val="bg1"/>
                </a:solidFill>
                <a:latin typeface="Roboto Black" panose="02000000000000000000" pitchFamily="2" charset="0"/>
                <a:ea typeface="Roboto Black" panose="02000000000000000000" pitchFamily="2" charset="0"/>
              </a:defRPr>
            </a:lvl1pPr>
          </a:lstStyle>
          <a:p>
            <a:pPr lvl="0"/>
            <a:r>
              <a:rPr lang="es-ES" dirty="0"/>
              <a:t>SECCIÓN/TÍTULO</a:t>
            </a:r>
            <a:endParaRPr lang="es-ES_tradnl" dirty="0"/>
          </a:p>
        </p:txBody>
      </p:sp>
      <p:sp>
        <p:nvSpPr>
          <p:cNvPr id="2" name="Marcador de texto 26">
            <a:extLst>
              <a:ext uri="{FF2B5EF4-FFF2-40B4-BE49-F238E27FC236}">
                <a16:creationId xmlns:a16="http://schemas.microsoft.com/office/drawing/2014/main" id="{BBE42F20-038C-FE87-50C3-12E6234524C2}"/>
              </a:ext>
            </a:extLst>
          </p:cNvPr>
          <p:cNvSpPr>
            <a:spLocks noGrp="1"/>
          </p:cNvSpPr>
          <p:nvPr>
            <p:ph type="body" sz="quarter" idx="18" hasCustomPrompt="1"/>
          </p:nvPr>
        </p:nvSpPr>
        <p:spPr>
          <a:xfrm>
            <a:off x="550863" y="5241499"/>
            <a:ext cx="10830436" cy="240165"/>
          </a:xfrm>
          <a:prstGeom prst="rect">
            <a:avLst/>
          </a:prstGeom>
        </p:spPr>
        <p:txBody>
          <a:bodyPr/>
          <a:lstStyle>
            <a:lvl1pPr>
              <a:defRPr sz="1100">
                <a:solidFill>
                  <a:srgbClr val="D1DBE5"/>
                </a:solidFill>
                <a:latin typeface="Roboto" panose="02000000000000000000" pitchFamily="2" charset="0"/>
              </a:defRPr>
            </a:lvl1pPr>
          </a:lstStyle>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ES_tradnl" dirty="0"/>
              <a:t>Fuente:</a:t>
            </a:r>
            <a:endParaRPr kumimoji="0" lang="es-ES" sz="1400" b="0" i="0" u="none" strike="noStrike" kern="1200" cap="none" spc="0" normalizeH="0" baseline="0" noProof="0" dirty="0">
              <a:ln>
                <a:noFill/>
              </a:ln>
              <a:solidFill>
                <a:sysClr val="windowText" lastClr="000000"/>
              </a:solidFill>
              <a:effectLst/>
              <a:uLnTx/>
              <a:uFillTx/>
              <a:latin typeface="BdE Neue Helvetica 55 Roman" panose="020B0604020202020204" pitchFamily="34" charset="0"/>
              <a:ea typeface="+mn-ea"/>
              <a:cs typeface="+mn-cs"/>
            </a:endParaRPr>
          </a:p>
        </p:txBody>
      </p:sp>
    </p:spTree>
    <p:extLst>
      <p:ext uri="{BB962C8B-B14F-4D97-AF65-F5344CB8AC3E}">
        <p14:creationId xmlns:p14="http://schemas.microsoft.com/office/powerpoint/2010/main" val="16922573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Dos bloques línea">
    <p:spTree>
      <p:nvGrpSpPr>
        <p:cNvPr id="1" name=""/>
        <p:cNvGrpSpPr/>
        <p:nvPr/>
      </p:nvGrpSpPr>
      <p:grpSpPr>
        <a:xfrm>
          <a:off x="0" y="0"/>
          <a:ext cx="0" cy="0"/>
          <a:chOff x="0" y="0"/>
          <a:chExt cx="0" cy="0"/>
        </a:xfrm>
      </p:grpSpPr>
      <p:cxnSp>
        <p:nvCxnSpPr>
          <p:cNvPr id="18" name="Conector recto 17">
            <a:extLst>
              <a:ext uri="{FF2B5EF4-FFF2-40B4-BE49-F238E27FC236}">
                <a16:creationId xmlns:a16="http://schemas.microsoft.com/office/drawing/2014/main" id="{538305D7-33D5-2E96-F8C8-343366228F19}"/>
              </a:ext>
            </a:extLst>
          </p:cNvPr>
          <p:cNvCxnSpPr>
            <a:cxnSpLocks/>
          </p:cNvCxnSpPr>
          <p:nvPr/>
        </p:nvCxnSpPr>
        <p:spPr>
          <a:xfrm flipV="1">
            <a:off x="4339982" y="1234132"/>
            <a:ext cx="0" cy="4251113"/>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Marcador de texto 20">
            <a:extLst>
              <a:ext uri="{FF2B5EF4-FFF2-40B4-BE49-F238E27FC236}">
                <a16:creationId xmlns:a16="http://schemas.microsoft.com/office/drawing/2014/main" id="{E2F5A366-9BBE-949F-A046-B10F0372D9C7}"/>
              </a:ext>
            </a:extLst>
          </p:cNvPr>
          <p:cNvSpPr>
            <a:spLocks noGrp="1"/>
          </p:cNvSpPr>
          <p:nvPr>
            <p:ph type="body" sz="quarter" idx="13"/>
          </p:nvPr>
        </p:nvSpPr>
        <p:spPr>
          <a:xfrm>
            <a:off x="4524826" y="1234133"/>
            <a:ext cx="6885438" cy="5198370"/>
          </a:xfrm>
          <a:prstGeom prst="rect">
            <a:avLst/>
          </a:prstGeom>
        </p:spPr>
        <p:txBody>
          <a:bodyPr/>
          <a:lstStyle>
            <a:lvl1pPr algn="just">
              <a:defRPr sz="2000">
                <a:solidFill>
                  <a:schemeClr val="bg1"/>
                </a:solidFill>
                <a:latin typeface="Roboto" panose="02000000000000000000" pitchFamily="2" charset="0"/>
                <a:ea typeface="Roboto" panose="02000000000000000000" pitchFamily="2" charset="0"/>
              </a:defRPr>
            </a:lvl1pPr>
            <a:lvl2pPr>
              <a:defRPr sz="2000" b="0">
                <a:solidFill>
                  <a:srgbClr val="F7A600"/>
                </a:solidFill>
                <a:latin typeface="Roboto" panose="02000000000000000000" pitchFamily="2" charset="0"/>
                <a:ea typeface="Roboto" panose="02000000000000000000" pitchFamily="2" charset="0"/>
              </a:defRPr>
            </a:lvl2pPr>
            <a:lvl3pPr>
              <a:defRPr sz="2000" b="0" i="1">
                <a:solidFill>
                  <a:schemeClr val="bg1"/>
                </a:solidFill>
                <a:latin typeface="Roboto" panose="02000000000000000000" pitchFamily="2" charset="0"/>
                <a:ea typeface="Roboto" panose="02000000000000000000" pitchFamily="2" charset="0"/>
              </a:defRPr>
            </a:lvl3pPr>
            <a:lvl4pPr>
              <a:defRPr sz="2000" b="0">
                <a:solidFill>
                  <a:schemeClr val="bg1"/>
                </a:solidFill>
                <a:latin typeface="Roboto" panose="02000000000000000000" pitchFamily="2" charset="0"/>
                <a:ea typeface="Roboto" panose="02000000000000000000" pitchFamily="2" charset="0"/>
              </a:defRPr>
            </a:lvl4pPr>
            <a:lvl5pPr>
              <a:defRPr sz="2000" b="0" i="1">
                <a:solidFill>
                  <a:schemeClr val="bg1"/>
                </a:solidFill>
                <a:latin typeface="Roboto" panose="02000000000000000000" pitchFamily="2" charset="0"/>
                <a:ea typeface="Roboto" panose="02000000000000000000" pitchFamily="2" charset="0"/>
              </a:defRPr>
            </a:lvl5pPr>
          </a:lstStyle>
          <a:p>
            <a:pPr lvl="0"/>
            <a:r>
              <a:rPr lang="es-ES" dirty="0"/>
              <a:t>Editar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ES_tradnl" dirty="0"/>
          </a:p>
        </p:txBody>
      </p:sp>
      <p:sp>
        <p:nvSpPr>
          <p:cNvPr id="3" name="Marcador de contenido 2"/>
          <p:cNvSpPr>
            <a:spLocks noGrp="1"/>
          </p:cNvSpPr>
          <p:nvPr>
            <p:ph sz="quarter" idx="14"/>
          </p:nvPr>
        </p:nvSpPr>
        <p:spPr>
          <a:xfrm>
            <a:off x="503338" y="1251913"/>
            <a:ext cx="3650668" cy="5198372"/>
          </a:xfrm>
          <a:prstGeom prst="rect">
            <a:avLst/>
          </a:prstGeom>
        </p:spPr>
        <p:txBody>
          <a:bodyPr/>
          <a:lstStyle>
            <a:lvl1pPr>
              <a:defRPr sz="2000">
                <a:solidFill>
                  <a:schemeClr val="bg1"/>
                </a:solidFill>
                <a:latin typeface="Roboto" panose="02000000000000000000" pitchFamily="2" charset="0"/>
                <a:ea typeface="Roboto" panose="02000000000000000000" pitchFamily="2" charset="0"/>
              </a:defRPr>
            </a:lvl1pPr>
            <a:lvl2pPr>
              <a:defRPr sz="2000">
                <a:solidFill>
                  <a:schemeClr val="bg1"/>
                </a:solidFill>
                <a:latin typeface="Roboto" panose="02000000000000000000" pitchFamily="2" charset="0"/>
                <a:ea typeface="Roboto" panose="02000000000000000000" pitchFamily="2" charset="0"/>
              </a:defRPr>
            </a:lvl2pPr>
            <a:lvl3pPr>
              <a:defRPr sz="2000">
                <a:solidFill>
                  <a:schemeClr val="bg1"/>
                </a:solidFill>
                <a:latin typeface="Roboto" panose="02000000000000000000" pitchFamily="2" charset="0"/>
                <a:ea typeface="Roboto" panose="02000000000000000000" pitchFamily="2" charset="0"/>
              </a:defRPr>
            </a:lvl3pPr>
            <a:lvl4pPr>
              <a:defRPr sz="2000">
                <a:solidFill>
                  <a:schemeClr val="bg1"/>
                </a:solidFill>
                <a:latin typeface="Roboto" panose="02000000000000000000" pitchFamily="2" charset="0"/>
                <a:ea typeface="Roboto" panose="02000000000000000000" pitchFamily="2" charset="0"/>
              </a:defRPr>
            </a:lvl4pPr>
            <a:lvl5pPr>
              <a:defRPr sz="2000">
                <a:solidFill>
                  <a:schemeClr val="bg1"/>
                </a:solidFill>
                <a:latin typeface="Roboto" panose="02000000000000000000" pitchFamily="2" charset="0"/>
                <a:ea typeface="Roboto" panose="02000000000000000000" pitchFamily="2" charset="0"/>
              </a:defRPr>
            </a:lvl5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2" name="Marcador de texto 32">
            <a:extLst>
              <a:ext uri="{FF2B5EF4-FFF2-40B4-BE49-F238E27FC236}">
                <a16:creationId xmlns:a16="http://schemas.microsoft.com/office/drawing/2014/main" id="{3E3AA047-1B5C-1D82-A544-15BB02F17AB7}"/>
              </a:ext>
            </a:extLst>
          </p:cNvPr>
          <p:cNvSpPr>
            <a:spLocks noGrp="1"/>
          </p:cNvSpPr>
          <p:nvPr>
            <p:ph type="body" sz="quarter" idx="16" hasCustomPrompt="1"/>
          </p:nvPr>
        </p:nvSpPr>
        <p:spPr>
          <a:xfrm>
            <a:off x="304800" y="341435"/>
            <a:ext cx="11711709" cy="783937"/>
          </a:xfrm>
          <a:prstGeom prst="rect">
            <a:avLst/>
          </a:prstGeom>
        </p:spPr>
        <p:txBody>
          <a:bodyPr/>
          <a:lstStyle>
            <a:lvl1pPr algn="ctr">
              <a:defRPr sz="2600" kern="1200" cap="all" spc="61" baseline="0">
                <a:solidFill>
                  <a:schemeClr val="bg1"/>
                </a:solidFill>
                <a:latin typeface="Roboto Black" panose="02000000000000000000" pitchFamily="2" charset="0"/>
                <a:ea typeface="Roboto Black" panose="02000000000000000000" pitchFamily="2" charset="0"/>
              </a:defRPr>
            </a:lvl1pPr>
          </a:lstStyle>
          <a:p>
            <a:pPr lvl="0"/>
            <a:r>
              <a:rPr lang="es-ES" dirty="0"/>
              <a:t>SECCIÓN/TÍTULO</a:t>
            </a:r>
            <a:endParaRPr lang="es-ES_tradnl" dirty="0"/>
          </a:p>
        </p:txBody>
      </p:sp>
    </p:spTree>
    <p:extLst>
      <p:ext uri="{BB962C8B-B14F-4D97-AF65-F5344CB8AC3E}">
        <p14:creationId xmlns:p14="http://schemas.microsoft.com/office/powerpoint/2010/main" val="25025989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Imagen y bloque de texto">
    <p:spTree>
      <p:nvGrpSpPr>
        <p:cNvPr id="1" name=""/>
        <p:cNvGrpSpPr/>
        <p:nvPr/>
      </p:nvGrpSpPr>
      <p:grpSpPr>
        <a:xfrm>
          <a:off x="0" y="0"/>
          <a:ext cx="0" cy="0"/>
          <a:chOff x="0" y="0"/>
          <a:chExt cx="0" cy="0"/>
        </a:xfrm>
      </p:grpSpPr>
      <p:sp>
        <p:nvSpPr>
          <p:cNvPr id="2" name="Picture Placeholder 4">
            <a:extLst>
              <a:ext uri="{FF2B5EF4-FFF2-40B4-BE49-F238E27FC236}">
                <a16:creationId xmlns:a16="http://schemas.microsoft.com/office/drawing/2014/main" id="{205238C6-1EA7-C9E0-6519-22D1F01F0CC1}"/>
              </a:ext>
            </a:extLst>
          </p:cNvPr>
          <p:cNvSpPr>
            <a:spLocks noGrp="1"/>
          </p:cNvSpPr>
          <p:nvPr>
            <p:ph type="pic" sz="quarter" idx="14"/>
          </p:nvPr>
        </p:nvSpPr>
        <p:spPr>
          <a:xfrm>
            <a:off x="499015" y="1376217"/>
            <a:ext cx="11332935" cy="5084741"/>
          </a:xfrm>
          <a:prstGeom prst="rect">
            <a:avLst/>
          </a:prstGeom>
          <a:solidFill>
            <a:schemeClr val="bg1">
              <a:lumMod val="95000"/>
            </a:schemeClr>
          </a:solidFill>
        </p:spPr>
        <p:txBody>
          <a:bodyPr/>
          <a:lstStyle>
            <a:lvl1pPr>
              <a:defRPr>
                <a:latin typeface="Roboto" panose="02000000000000000000" pitchFamily="2" charset="0"/>
                <a:ea typeface="Roboto" panose="02000000000000000000" pitchFamily="2" charset="0"/>
              </a:defRPr>
            </a:lvl1pPr>
          </a:lstStyle>
          <a:p>
            <a:endParaRPr lang="es-ES_tradnl"/>
          </a:p>
        </p:txBody>
      </p:sp>
      <p:sp>
        <p:nvSpPr>
          <p:cNvPr id="22" name="Marcador de contenido 21">
            <a:extLst>
              <a:ext uri="{FF2B5EF4-FFF2-40B4-BE49-F238E27FC236}">
                <a16:creationId xmlns:a16="http://schemas.microsoft.com/office/drawing/2014/main" id="{B137D60E-C53C-2608-AC4E-035ABDE3C3EA}"/>
              </a:ext>
            </a:extLst>
          </p:cNvPr>
          <p:cNvSpPr>
            <a:spLocks noGrp="1"/>
          </p:cNvSpPr>
          <p:nvPr>
            <p:ph sz="quarter" idx="16"/>
          </p:nvPr>
        </p:nvSpPr>
        <p:spPr>
          <a:xfrm>
            <a:off x="6163610" y="1376128"/>
            <a:ext cx="5466375" cy="5084612"/>
          </a:xfrm>
          <a:prstGeom prst="rect">
            <a:avLst/>
          </a:prstGeom>
          <a:solidFill>
            <a:schemeClr val="bg1">
              <a:alpha val="90000"/>
            </a:schemeClr>
          </a:solidFill>
        </p:spPr>
        <p:txBody>
          <a:bodyPr/>
          <a:lstStyle>
            <a:lvl1pPr>
              <a:defRPr>
                <a:latin typeface="Roboto" panose="02000000000000000000" pitchFamily="2" charset="0"/>
                <a:ea typeface="Roboto" panose="02000000000000000000" pitchFamily="2" charset="0"/>
              </a:defRPr>
            </a:lvl1pPr>
          </a:lstStyle>
          <a:p>
            <a:pPr lvl="0"/>
            <a:endParaRPr lang="es-ES_tradnl"/>
          </a:p>
        </p:txBody>
      </p:sp>
      <p:sp>
        <p:nvSpPr>
          <p:cNvPr id="4" name="Marcador de texto 3">
            <a:extLst>
              <a:ext uri="{FF2B5EF4-FFF2-40B4-BE49-F238E27FC236}">
                <a16:creationId xmlns:a16="http://schemas.microsoft.com/office/drawing/2014/main" id="{C5D5BB9A-35EF-4F3C-F763-D2A50E8CA190}"/>
              </a:ext>
            </a:extLst>
          </p:cNvPr>
          <p:cNvSpPr>
            <a:spLocks noGrp="1"/>
          </p:cNvSpPr>
          <p:nvPr>
            <p:ph type="body" sz="quarter" idx="15" hasCustomPrompt="1"/>
          </p:nvPr>
        </p:nvSpPr>
        <p:spPr>
          <a:xfrm>
            <a:off x="6816172" y="1756491"/>
            <a:ext cx="4296660" cy="1004056"/>
          </a:xfrm>
          <a:prstGeom prst="rect">
            <a:avLst/>
          </a:prstGeom>
        </p:spPr>
        <p:txBody>
          <a:bodyPr anchor="b"/>
          <a:lstStyle>
            <a:lvl1pPr>
              <a:defRPr sz="2668" b="1">
                <a:latin typeface="Roboto" panose="02000000000000000000" pitchFamily="2" charset="0"/>
                <a:ea typeface="Roboto" panose="02000000000000000000" pitchFamily="2" charset="0"/>
              </a:defRPr>
            </a:lvl1pPr>
          </a:lstStyle>
          <a:p>
            <a:pPr lvl="0"/>
            <a:r>
              <a:rPr lang="es-ES"/>
              <a:t>Escriba su título aquí</a:t>
            </a:r>
            <a:endParaRPr lang="es-ES_tradnl"/>
          </a:p>
        </p:txBody>
      </p:sp>
      <p:sp>
        <p:nvSpPr>
          <p:cNvPr id="20" name="Marcador de contenido 3">
            <a:extLst>
              <a:ext uri="{FF2B5EF4-FFF2-40B4-BE49-F238E27FC236}">
                <a16:creationId xmlns:a16="http://schemas.microsoft.com/office/drawing/2014/main" id="{3B01F836-1938-501B-A7DC-C960DD07EAA6}"/>
              </a:ext>
            </a:extLst>
          </p:cNvPr>
          <p:cNvSpPr>
            <a:spLocks noGrp="1"/>
          </p:cNvSpPr>
          <p:nvPr>
            <p:ph sz="quarter" idx="10"/>
          </p:nvPr>
        </p:nvSpPr>
        <p:spPr>
          <a:xfrm>
            <a:off x="6816173" y="2915608"/>
            <a:ext cx="4296660" cy="2921773"/>
          </a:xfrm>
          <a:prstGeom prst="rect">
            <a:avLst/>
          </a:prstGeom>
        </p:spPr>
        <p:txBody>
          <a:bodyPr/>
          <a:lstStyle>
            <a:lvl1pPr>
              <a:defRPr sz="1940">
                <a:latin typeface="Roboto Light" panose="02000000000000000000" pitchFamily="2" charset="0"/>
                <a:ea typeface="Roboto Light" panose="02000000000000000000" pitchFamily="2" charset="0"/>
              </a:defRPr>
            </a:lvl1pPr>
            <a:lvl2pPr>
              <a:defRPr sz="1698">
                <a:solidFill>
                  <a:srgbClr val="E28F2A"/>
                </a:solidFill>
                <a:latin typeface="Roboto Light" panose="02000000000000000000" pitchFamily="2" charset="0"/>
                <a:ea typeface="Roboto Light" panose="02000000000000000000" pitchFamily="2" charset="0"/>
              </a:defRPr>
            </a:lvl2pPr>
            <a:lvl3pPr>
              <a:defRPr sz="1698" i="1">
                <a:latin typeface="Roboto Light" panose="02000000000000000000" pitchFamily="2" charset="0"/>
                <a:ea typeface="Roboto Light" panose="02000000000000000000" pitchFamily="2" charset="0"/>
              </a:defRPr>
            </a:lvl3pPr>
            <a:lvl4pPr>
              <a:defRPr sz="1455">
                <a:latin typeface="Roboto Light" panose="02000000000000000000" pitchFamily="2" charset="0"/>
                <a:ea typeface="Roboto Light" panose="02000000000000000000" pitchFamily="2" charset="0"/>
              </a:defRPr>
            </a:lvl4pPr>
            <a:lvl5pPr>
              <a:defRPr sz="1455" i="1">
                <a:latin typeface="Roboto Light" panose="02000000000000000000" pitchFamily="2" charset="0"/>
                <a:ea typeface="Roboto Light" panose="02000000000000000000" pitchFamily="2" charset="0"/>
              </a:defRPr>
            </a:lvl5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3" name="Marcador de texto 32">
            <a:extLst>
              <a:ext uri="{FF2B5EF4-FFF2-40B4-BE49-F238E27FC236}">
                <a16:creationId xmlns:a16="http://schemas.microsoft.com/office/drawing/2014/main" id="{F18994CC-BD26-6628-3152-47D9706C0B30}"/>
              </a:ext>
            </a:extLst>
          </p:cNvPr>
          <p:cNvSpPr>
            <a:spLocks noGrp="1"/>
          </p:cNvSpPr>
          <p:nvPr>
            <p:ph type="body" sz="quarter" idx="17" hasCustomPrompt="1"/>
          </p:nvPr>
        </p:nvSpPr>
        <p:spPr>
          <a:xfrm>
            <a:off x="304800" y="341435"/>
            <a:ext cx="11711709" cy="783937"/>
          </a:xfrm>
          <a:prstGeom prst="rect">
            <a:avLst/>
          </a:prstGeom>
        </p:spPr>
        <p:txBody>
          <a:bodyPr/>
          <a:lstStyle>
            <a:lvl1pPr algn="ctr">
              <a:defRPr sz="2600" kern="1200" cap="all" spc="61" baseline="0">
                <a:solidFill>
                  <a:schemeClr val="bg1"/>
                </a:solidFill>
                <a:latin typeface="Roboto Black" panose="02000000000000000000" pitchFamily="2" charset="0"/>
                <a:ea typeface="Roboto Black" panose="02000000000000000000" pitchFamily="2" charset="0"/>
              </a:defRPr>
            </a:lvl1pPr>
          </a:lstStyle>
          <a:p>
            <a:pPr lvl="0"/>
            <a:r>
              <a:rPr lang="es-ES" dirty="0"/>
              <a:t>SECCIÓN/TÍTULO</a:t>
            </a:r>
            <a:endParaRPr lang="es-ES_tradnl" dirty="0"/>
          </a:p>
        </p:txBody>
      </p:sp>
    </p:spTree>
    <p:extLst>
      <p:ext uri="{BB962C8B-B14F-4D97-AF65-F5344CB8AC3E}">
        <p14:creationId xmlns:p14="http://schemas.microsoft.com/office/powerpoint/2010/main" val="2749976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Ponentes">
    <p:spTree>
      <p:nvGrpSpPr>
        <p:cNvPr id="1" name=""/>
        <p:cNvGrpSpPr/>
        <p:nvPr/>
      </p:nvGrpSpPr>
      <p:grpSpPr>
        <a:xfrm>
          <a:off x="0" y="0"/>
          <a:ext cx="0" cy="0"/>
          <a:chOff x="0" y="0"/>
          <a:chExt cx="0" cy="0"/>
        </a:xfrm>
      </p:grpSpPr>
      <p:sp>
        <p:nvSpPr>
          <p:cNvPr id="2" name="Marcador de posición de imagen 19">
            <a:extLst>
              <a:ext uri="{FF2B5EF4-FFF2-40B4-BE49-F238E27FC236}">
                <a16:creationId xmlns:a16="http://schemas.microsoft.com/office/drawing/2014/main" id="{3106B87E-4D7F-86FA-B422-16949ECB50E7}"/>
              </a:ext>
            </a:extLst>
          </p:cNvPr>
          <p:cNvSpPr>
            <a:spLocks noGrp="1"/>
          </p:cNvSpPr>
          <p:nvPr>
            <p:ph type="pic" sz="quarter" idx="15"/>
          </p:nvPr>
        </p:nvSpPr>
        <p:spPr>
          <a:xfrm>
            <a:off x="873485" y="1799047"/>
            <a:ext cx="1725850" cy="1725725"/>
          </a:xfrm>
          <a:prstGeom prst="ellipse">
            <a:avLst/>
          </a:prstGeom>
          <a:solidFill>
            <a:srgbClr val="FFE8C0"/>
          </a:solidFill>
        </p:spPr>
        <p:txBody>
          <a:bodyPr/>
          <a:lstStyle>
            <a:lvl1pPr>
              <a:defRPr>
                <a:latin typeface="Roboto" panose="02000000000000000000" pitchFamily="2" charset="0"/>
                <a:ea typeface="Roboto" panose="02000000000000000000" pitchFamily="2" charset="0"/>
              </a:defRPr>
            </a:lvl1pPr>
          </a:lstStyle>
          <a:p>
            <a:endParaRPr lang="es-ES_tradnl"/>
          </a:p>
        </p:txBody>
      </p:sp>
      <p:sp>
        <p:nvSpPr>
          <p:cNvPr id="26" name="Marcador de posición de imagen 19">
            <a:extLst>
              <a:ext uri="{FF2B5EF4-FFF2-40B4-BE49-F238E27FC236}">
                <a16:creationId xmlns:a16="http://schemas.microsoft.com/office/drawing/2014/main" id="{A42032A5-D262-2268-9802-FA6C90525401}"/>
              </a:ext>
            </a:extLst>
          </p:cNvPr>
          <p:cNvSpPr>
            <a:spLocks noGrp="1"/>
          </p:cNvSpPr>
          <p:nvPr>
            <p:ph type="pic" sz="quarter" idx="16"/>
          </p:nvPr>
        </p:nvSpPr>
        <p:spPr>
          <a:xfrm>
            <a:off x="3046902" y="1799047"/>
            <a:ext cx="1725850" cy="1725725"/>
          </a:xfrm>
          <a:prstGeom prst="ellipse">
            <a:avLst/>
          </a:prstGeom>
          <a:solidFill>
            <a:srgbClr val="FFE8C0"/>
          </a:solidFill>
        </p:spPr>
        <p:txBody>
          <a:bodyPr/>
          <a:lstStyle>
            <a:lvl1pPr>
              <a:defRPr>
                <a:latin typeface="Roboto" panose="02000000000000000000" pitchFamily="2" charset="0"/>
                <a:ea typeface="Roboto" panose="02000000000000000000" pitchFamily="2" charset="0"/>
              </a:defRPr>
            </a:lvl1pPr>
          </a:lstStyle>
          <a:p>
            <a:endParaRPr lang="es-ES_tradnl"/>
          </a:p>
        </p:txBody>
      </p:sp>
      <p:sp>
        <p:nvSpPr>
          <p:cNvPr id="6" name="Marcador de texto 5">
            <a:extLst>
              <a:ext uri="{FF2B5EF4-FFF2-40B4-BE49-F238E27FC236}">
                <a16:creationId xmlns:a16="http://schemas.microsoft.com/office/drawing/2014/main" id="{7036D432-A5A5-8A78-17D6-1764CD4C5F1E}"/>
              </a:ext>
            </a:extLst>
          </p:cNvPr>
          <p:cNvSpPr>
            <a:spLocks noGrp="1"/>
          </p:cNvSpPr>
          <p:nvPr>
            <p:ph type="body" sz="quarter" idx="20" hasCustomPrompt="1"/>
          </p:nvPr>
        </p:nvSpPr>
        <p:spPr>
          <a:xfrm>
            <a:off x="734763" y="3680173"/>
            <a:ext cx="2003294" cy="429347"/>
          </a:xfrm>
          <a:prstGeom prst="rect">
            <a:avLst/>
          </a:prstGeom>
        </p:spPr>
        <p:txBody>
          <a:bodyPr/>
          <a:lstStyle>
            <a:lvl1pPr algn="ctr">
              <a:defRPr lang="es-ES_tradnl" sz="1213" b="1" kern="1200" cap="all" baseline="0" dirty="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s-ES"/>
              <a:t>NOMBRE DE PERSONA DE EQUIPO</a:t>
            </a:r>
            <a:endParaRPr lang="es-ES_tradnl"/>
          </a:p>
        </p:txBody>
      </p:sp>
      <p:sp>
        <p:nvSpPr>
          <p:cNvPr id="8" name="Marcador de texto 7">
            <a:extLst>
              <a:ext uri="{FF2B5EF4-FFF2-40B4-BE49-F238E27FC236}">
                <a16:creationId xmlns:a16="http://schemas.microsoft.com/office/drawing/2014/main" id="{6B8D4B68-D83D-6805-9CF5-93170A967F48}"/>
              </a:ext>
            </a:extLst>
          </p:cNvPr>
          <p:cNvSpPr>
            <a:spLocks noGrp="1"/>
          </p:cNvSpPr>
          <p:nvPr>
            <p:ph type="body" sz="quarter" idx="21" hasCustomPrompt="1"/>
          </p:nvPr>
        </p:nvSpPr>
        <p:spPr>
          <a:xfrm>
            <a:off x="734763" y="4293558"/>
            <a:ext cx="2003294" cy="954960"/>
          </a:xfrm>
          <a:prstGeom prst="rect">
            <a:avLst/>
          </a:prstGeom>
        </p:spPr>
        <p:txBody>
          <a:bodyPr/>
          <a:lstStyle>
            <a:lvl1pPr algn="ctr">
              <a:defRPr lang="es-ES_tradnl" sz="1455" kern="1200" dirty="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s-ES"/>
              <a:t>Descripción de cargo y organización</a:t>
            </a:r>
            <a:endParaRPr lang="es-ES_tradnl"/>
          </a:p>
        </p:txBody>
      </p:sp>
      <p:sp>
        <p:nvSpPr>
          <p:cNvPr id="9" name="Marcador de texto 5">
            <a:extLst>
              <a:ext uri="{FF2B5EF4-FFF2-40B4-BE49-F238E27FC236}">
                <a16:creationId xmlns:a16="http://schemas.microsoft.com/office/drawing/2014/main" id="{E2E8AB70-EDAA-FCFD-193D-5134DE8A84F8}"/>
              </a:ext>
            </a:extLst>
          </p:cNvPr>
          <p:cNvSpPr>
            <a:spLocks noGrp="1"/>
          </p:cNvSpPr>
          <p:nvPr>
            <p:ph type="body" sz="quarter" idx="22" hasCustomPrompt="1"/>
          </p:nvPr>
        </p:nvSpPr>
        <p:spPr>
          <a:xfrm>
            <a:off x="2908179" y="3680173"/>
            <a:ext cx="2003294" cy="429347"/>
          </a:xfrm>
          <a:prstGeom prst="rect">
            <a:avLst/>
          </a:prstGeom>
        </p:spPr>
        <p:txBody>
          <a:bodyPr/>
          <a:lstStyle>
            <a:lvl1pPr algn="ctr">
              <a:defRPr lang="es-ES_tradnl" sz="1213" b="1" kern="1200" cap="all" baseline="0" dirty="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s-ES"/>
              <a:t>NOMBRE DE PERSONA DE EQUIPO</a:t>
            </a:r>
            <a:endParaRPr lang="es-ES_tradnl"/>
          </a:p>
        </p:txBody>
      </p:sp>
      <p:sp>
        <p:nvSpPr>
          <p:cNvPr id="10" name="Marcador de texto 7">
            <a:extLst>
              <a:ext uri="{FF2B5EF4-FFF2-40B4-BE49-F238E27FC236}">
                <a16:creationId xmlns:a16="http://schemas.microsoft.com/office/drawing/2014/main" id="{CFFB07B6-3399-85D1-1247-13263502CD9B}"/>
              </a:ext>
            </a:extLst>
          </p:cNvPr>
          <p:cNvSpPr>
            <a:spLocks noGrp="1"/>
          </p:cNvSpPr>
          <p:nvPr>
            <p:ph type="body" sz="quarter" idx="23" hasCustomPrompt="1"/>
          </p:nvPr>
        </p:nvSpPr>
        <p:spPr>
          <a:xfrm>
            <a:off x="2908179" y="4293558"/>
            <a:ext cx="2003294" cy="954960"/>
          </a:xfrm>
          <a:prstGeom prst="rect">
            <a:avLst/>
          </a:prstGeom>
        </p:spPr>
        <p:txBody>
          <a:bodyPr/>
          <a:lstStyle>
            <a:lvl1pPr algn="ctr">
              <a:defRPr lang="es-ES_tradnl" sz="1455" kern="1200" dirty="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s-ES"/>
              <a:t>Descripción de cargo y organización</a:t>
            </a:r>
            <a:endParaRPr lang="es-ES_tradnl"/>
          </a:p>
        </p:txBody>
      </p:sp>
      <p:sp>
        <p:nvSpPr>
          <p:cNvPr id="11" name="Marcador de posición de imagen 19">
            <a:extLst>
              <a:ext uri="{FF2B5EF4-FFF2-40B4-BE49-F238E27FC236}">
                <a16:creationId xmlns:a16="http://schemas.microsoft.com/office/drawing/2014/main" id="{F1BF5753-918E-CBA1-50BB-D485B3160864}"/>
              </a:ext>
            </a:extLst>
          </p:cNvPr>
          <p:cNvSpPr>
            <a:spLocks noGrp="1"/>
          </p:cNvSpPr>
          <p:nvPr>
            <p:ph type="pic" sz="quarter" idx="24"/>
          </p:nvPr>
        </p:nvSpPr>
        <p:spPr>
          <a:xfrm>
            <a:off x="5220318" y="1799047"/>
            <a:ext cx="1725850" cy="1725725"/>
          </a:xfrm>
          <a:prstGeom prst="ellipse">
            <a:avLst/>
          </a:prstGeom>
          <a:solidFill>
            <a:srgbClr val="FFE8C0"/>
          </a:solidFill>
        </p:spPr>
        <p:txBody>
          <a:bodyPr/>
          <a:lstStyle>
            <a:lvl1pPr>
              <a:defRPr>
                <a:latin typeface="Roboto" panose="02000000000000000000" pitchFamily="2" charset="0"/>
                <a:ea typeface="Roboto" panose="02000000000000000000" pitchFamily="2" charset="0"/>
              </a:defRPr>
            </a:lvl1pPr>
          </a:lstStyle>
          <a:p>
            <a:endParaRPr lang="es-ES_tradnl"/>
          </a:p>
        </p:txBody>
      </p:sp>
      <p:sp>
        <p:nvSpPr>
          <p:cNvPr id="14" name="Marcador de texto 5">
            <a:extLst>
              <a:ext uri="{FF2B5EF4-FFF2-40B4-BE49-F238E27FC236}">
                <a16:creationId xmlns:a16="http://schemas.microsoft.com/office/drawing/2014/main" id="{718BFBA7-09CA-9FC4-1B4E-2D3FA49B4897}"/>
              </a:ext>
            </a:extLst>
          </p:cNvPr>
          <p:cNvSpPr>
            <a:spLocks noGrp="1"/>
          </p:cNvSpPr>
          <p:nvPr>
            <p:ph type="body" sz="quarter" idx="25" hasCustomPrompt="1"/>
          </p:nvPr>
        </p:nvSpPr>
        <p:spPr>
          <a:xfrm>
            <a:off x="5081595" y="3680173"/>
            <a:ext cx="2003294" cy="429347"/>
          </a:xfrm>
          <a:prstGeom prst="rect">
            <a:avLst/>
          </a:prstGeom>
        </p:spPr>
        <p:txBody>
          <a:bodyPr/>
          <a:lstStyle>
            <a:lvl1pPr algn="ctr">
              <a:defRPr lang="es-ES_tradnl" sz="1213" b="1" kern="1200" cap="all" baseline="0" dirty="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s-ES"/>
              <a:t>NOMBRE DE PERSONA DE EQUIPO</a:t>
            </a:r>
            <a:endParaRPr lang="es-ES_tradnl"/>
          </a:p>
        </p:txBody>
      </p:sp>
      <p:sp>
        <p:nvSpPr>
          <p:cNvPr id="15" name="Marcador de texto 7">
            <a:extLst>
              <a:ext uri="{FF2B5EF4-FFF2-40B4-BE49-F238E27FC236}">
                <a16:creationId xmlns:a16="http://schemas.microsoft.com/office/drawing/2014/main" id="{604E430E-E560-0D55-9964-6CB3DEEDCA0A}"/>
              </a:ext>
            </a:extLst>
          </p:cNvPr>
          <p:cNvSpPr>
            <a:spLocks noGrp="1"/>
          </p:cNvSpPr>
          <p:nvPr>
            <p:ph type="body" sz="quarter" idx="26" hasCustomPrompt="1"/>
          </p:nvPr>
        </p:nvSpPr>
        <p:spPr>
          <a:xfrm>
            <a:off x="5081595" y="4293558"/>
            <a:ext cx="2003294" cy="954960"/>
          </a:xfrm>
          <a:prstGeom prst="rect">
            <a:avLst/>
          </a:prstGeom>
        </p:spPr>
        <p:txBody>
          <a:bodyPr/>
          <a:lstStyle>
            <a:lvl1pPr algn="ctr">
              <a:defRPr lang="es-ES_tradnl" sz="1455" kern="1200" dirty="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s-ES"/>
              <a:t>Descripción de cargo y organización</a:t>
            </a:r>
            <a:endParaRPr lang="es-ES_tradnl"/>
          </a:p>
        </p:txBody>
      </p:sp>
      <p:sp>
        <p:nvSpPr>
          <p:cNvPr id="16" name="Marcador de posición de imagen 19">
            <a:extLst>
              <a:ext uri="{FF2B5EF4-FFF2-40B4-BE49-F238E27FC236}">
                <a16:creationId xmlns:a16="http://schemas.microsoft.com/office/drawing/2014/main" id="{08B5F870-E376-F562-A573-5CEBE7C802E8}"/>
              </a:ext>
            </a:extLst>
          </p:cNvPr>
          <p:cNvSpPr>
            <a:spLocks noGrp="1"/>
          </p:cNvSpPr>
          <p:nvPr>
            <p:ph type="pic" sz="quarter" idx="27"/>
          </p:nvPr>
        </p:nvSpPr>
        <p:spPr>
          <a:xfrm>
            <a:off x="7419250" y="1799047"/>
            <a:ext cx="1725850" cy="1725725"/>
          </a:xfrm>
          <a:prstGeom prst="ellipse">
            <a:avLst/>
          </a:prstGeom>
          <a:solidFill>
            <a:srgbClr val="FFE8C0"/>
          </a:solidFill>
        </p:spPr>
        <p:txBody>
          <a:bodyPr/>
          <a:lstStyle>
            <a:lvl1pPr>
              <a:defRPr>
                <a:latin typeface="Roboto" panose="02000000000000000000" pitchFamily="2" charset="0"/>
                <a:ea typeface="Roboto" panose="02000000000000000000" pitchFamily="2" charset="0"/>
              </a:defRPr>
            </a:lvl1pPr>
          </a:lstStyle>
          <a:p>
            <a:endParaRPr lang="es-ES_tradnl"/>
          </a:p>
        </p:txBody>
      </p:sp>
      <p:sp>
        <p:nvSpPr>
          <p:cNvPr id="17" name="Marcador de texto 5">
            <a:extLst>
              <a:ext uri="{FF2B5EF4-FFF2-40B4-BE49-F238E27FC236}">
                <a16:creationId xmlns:a16="http://schemas.microsoft.com/office/drawing/2014/main" id="{A1EC16FB-F1EA-2036-79A5-D4852318A15F}"/>
              </a:ext>
            </a:extLst>
          </p:cNvPr>
          <p:cNvSpPr>
            <a:spLocks noGrp="1"/>
          </p:cNvSpPr>
          <p:nvPr>
            <p:ph type="body" sz="quarter" idx="28" hasCustomPrompt="1"/>
          </p:nvPr>
        </p:nvSpPr>
        <p:spPr>
          <a:xfrm>
            <a:off x="7280528" y="3680173"/>
            <a:ext cx="2003294" cy="429347"/>
          </a:xfrm>
          <a:prstGeom prst="rect">
            <a:avLst/>
          </a:prstGeom>
        </p:spPr>
        <p:txBody>
          <a:bodyPr/>
          <a:lstStyle>
            <a:lvl1pPr algn="ctr">
              <a:defRPr lang="es-ES_tradnl" sz="1213" b="1" kern="1200" cap="all" baseline="0" dirty="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s-ES"/>
              <a:t>NOMBRE DE PERSONA DE EQUIPO</a:t>
            </a:r>
            <a:endParaRPr lang="es-ES_tradnl"/>
          </a:p>
        </p:txBody>
      </p:sp>
      <p:sp>
        <p:nvSpPr>
          <p:cNvPr id="18" name="Marcador de texto 7">
            <a:extLst>
              <a:ext uri="{FF2B5EF4-FFF2-40B4-BE49-F238E27FC236}">
                <a16:creationId xmlns:a16="http://schemas.microsoft.com/office/drawing/2014/main" id="{393FC92C-66E2-0C89-9FBA-9FB8010F5F8A}"/>
              </a:ext>
            </a:extLst>
          </p:cNvPr>
          <p:cNvSpPr>
            <a:spLocks noGrp="1"/>
          </p:cNvSpPr>
          <p:nvPr>
            <p:ph type="body" sz="quarter" idx="29" hasCustomPrompt="1"/>
          </p:nvPr>
        </p:nvSpPr>
        <p:spPr>
          <a:xfrm>
            <a:off x="7280528" y="4293558"/>
            <a:ext cx="2003294" cy="954960"/>
          </a:xfrm>
          <a:prstGeom prst="rect">
            <a:avLst/>
          </a:prstGeom>
        </p:spPr>
        <p:txBody>
          <a:bodyPr/>
          <a:lstStyle>
            <a:lvl1pPr algn="ctr">
              <a:defRPr lang="es-ES_tradnl" sz="1455" kern="1200" dirty="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s-ES"/>
              <a:t>Descripción de cargo y organización</a:t>
            </a:r>
            <a:endParaRPr lang="es-ES_tradnl"/>
          </a:p>
        </p:txBody>
      </p:sp>
      <p:sp>
        <p:nvSpPr>
          <p:cNvPr id="19" name="Marcador de posición de imagen 19">
            <a:extLst>
              <a:ext uri="{FF2B5EF4-FFF2-40B4-BE49-F238E27FC236}">
                <a16:creationId xmlns:a16="http://schemas.microsoft.com/office/drawing/2014/main" id="{C2981219-B6C0-3E17-2C2C-17F7F4E3F625}"/>
              </a:ext>
            </a:extLst>
          </p:cNvPr>
          <p:cNvSpPr>
            <a:spLocks noGrp="1"/>
          </p:cNvSpPr>
          <p:nvPr>
            <p:ph type="pic" sz="quarter" idx="30"/>
          </p:nvPr>
        </p:nvSpPr>
        <p:spPr>
          <a:xfrm>
            <a:off x="9618183" y="1799047"/>
            <a:ext cx="1725850" cy="1725725"/>
          </a:xfrm>
          <a:prstGeom prst="ellipse">
            <a:avLst/>
          </a:prstGeom>
          <a:solidFill>
            <a:srgbClr val="FFE8C0"/>
          </a:solidFill>
        </p:spPr>
        <p:txBody>
          <a:bodyPr/>
          <a:lstStyle>
            <a:lvl1pPr>
              <a:defRPr>
                <a:latin typeface="Roboto" panose="02000000000000000000" pitchFamily="2" charset="0"/>
                <a:ea typeface="Roboto" panose="02000000000000000000" pitchFamily="2" charset="0"/>
              </a:defRPr>
            </a:lvl1pPr>
          </a:lstStyle>
          <a:p>
            <a:endParaRPr lang="es-ES_tradnl"/>
          </a:p>
        </p:txBody>
      </p:sp>
      <p:sp>
        <p:nvSpPr>
          <p:cNvPr id="20" name="Marcador de texto 5">
            <a:extLst>
              <a:ext uri="{FF2B5EF4-FFF2-40B4-BE49-F238E27FC236}">
                <a16:creationId xmlns:a16="http://schemas.microsoft.com/office/drawing/2014/main" id="{0F9122B8-D5AC-C44B-5BAE-E39372DBBEA1}"/>
              </a:ext>
            </a:extLst>
          </p:cNvPr>
          <p:cNvSpPr>
            <a:spLocks noGrp="1"/>
          </p:cNvSpPr>
          <p:nvPr>
            <p:ph type="body" sz="quarter" idx="31" hasCustomPrompt="1"/>
          </p:nvPr>
        </p:nvSpPr>
        <p:spPr>
          <a:xfrm>
            <a:off x="9479460" y="3680173"/>
            <a:ext cx="2003294" cy="429347"/>
          </a:xfrm>
          <a:prstGeom prst="rect">
            <a:avLst/>
          </a:prstGeom>
        </p:spPr>
        <p:txBody>
          <a:bodyPr/>
          <a:lstStyle>
            <a:lvl1pPr algn="ctr">
              <a:defRPr lang="es-ES_tradnl" sz="1213" b="1" kern="1200" cap="all" baseline="0" dirty="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s-ES"/>
              <a:t>NOMBRE DE PERSONA DE EQUIPO</a:t>
            </a:r>
            <a:endParaRPr lang="es-ES_tradnl"/>
          </a:p>
        </p:txBody>
      </p:sp>
      <p:sp>
        <p:nvSpPr>
          <p:cNvPr id="21" name="Marcador de texto 7">
            <a:extLst>
              <a:ext uri="{FF2B5EF4-FFF2-40B4-BE49-F238E27FC236}">
                <a16:creationId xmlns:a16="http://schemas.microsoft.com/office/drawing/2014/main" id="{A358F08E-7AF5-1A85-B404-4EDC85E47364}"/>
              </a:ext>
            </a:extLst>
          </p:cNvPr>
          <p:cNvSpPr>
            <a:spLocks noGrp="1"/>
          </p:cNvSpPr>
          <p:nvPr>
            <p:ph type="body" sz="quarter" idx="32" hasCustomPrompt="1"/>
          </p:nvPr>
        </p:nvSpPr>
        <p:spPr>
          <a:xfrm>
            <a:off x="9479460" y="4293558"/>
            <a:ext cx="2003294" cy="954960"/>
          </a:xfrm>
          <a:prstGeom prst="rect">
            <a:avLst/>
          </a:prstGeom>
        </p:spPr>
        <p:txBody>
          <a:bodyPr/>
          <a:lstStyle>
            <a:lvl1pPr algn="ctr">
              <a:defRPr lang="es-ES_tradnl" sz="1455" kern="1200" dirty="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s-ES"/>
              <a:t>Descripción de cargo y organización</a:t>
            </a:r>
            <a:endParaRPr lang="es-ES_tradnl"/>
          </a:p>
        </p:txBody>
      </p:sp>
      <p:sp>
        <p:nvSpPr>
          <p:cNvPr id="3" name="Marcador de texto 32">
            <a:extLst>
              <a:ext uri="{FF2B5EF4-FFF2-40B4-BE49-F238E27FC236}">
                <a16:creationId xmlns:a16="http://schemas.microsoft.com/office/drawing/2014/main" id="{4ACD6DFA-F712-585E-A09D-562B951A63DF}"/>
              </a:ext>
            </a:extLst>
          </p:cNvPr>
          <p:cNvSpPr>
            <a:spLocks noGrp="1"/>
          </p:cNvSpPr>
          <p:nvPr>
            <p:ph type="body" sz="quarter" idx="33" hasCustomPrompt="1"/>
          </p:nvPr>
        </p:nvSpPr>
        <p:spPr>
          <a:xfrm>
            <a:off x="304800" y="341435"/>
            <a:ext cx="11711709" cy="783937"/>
          </a:xfrm>
          <a:prstGeom prst="rect">
            <a:avLst/>
          </a:prstGeom>
        </p:spPr>
        <p:txBody>
          <a:bodyPr/>
          <a:lstStyle>
            <a:lvl1pPr algn="ctr">
              <a:defRPr sz="2600" kern="1200" cap="all" spc="61" baseline="0">
                <a:solidFill>
                  <a:schemeClr val="bg1"/>
                </a:solidFill>
                <a:latin typeface="Roboto Black" panose="02000000000000000000" pitchFamily="2" charset="0"/>
                <a:ea typeface="Roboto Black" panose="02000000000000000000" pitchFamily="2" charset="0"/>
              </a:defRPr>
            </a:lvl1pPr>
          </a:lstStyle>
          <a:p>
            <a:pPr lvl="0"/>
            <a:r>
              <a:rPr lang="es-ES" dirty="0"/>
              <a:t>SECCIÓN/TÍTULO</a:t>
            </a:r>
            <a:endParaRPr lang="es-ES_tradnl" dirty="0"/>
          </a:p>
        </p:txBody>
      </p:sp>
    </p:spTree>
    <p:extLst>
      <p:ext uri="{BB962C8B-B14F-4D97-AF65-F5344CB8AC3E}">
        <p14:creationId xmlns:p14="http://schemas.microsoft.com/office/powerpoint/2010/main" val="33783121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Memoria gráfica">
    <p:spTree>
      <p:nvGrpSpPr>
        <p:cNvPr id="1" name=""/>
        <p:cNvGrpSpPr/>
        <p:nvPr/>
      </p:nvGrpSpPr>
      <p:grpSpPr>
        <a:xfrm>
          <a:off x="0" y="0"/>
          <a:ext cx="0" cy="0"/>
          <a:chOff x="0" y="0"/>
          <a:chExt cx="0" cy="0"/>
        </a:xfrm>
      </p:grpSpPr>
      <p:sp>
        <p:nvSpPr>
          <p:cNvPr id="3" name="Marcador de posición de imagen 3">
            <a:extLst>
              <a:ext uri="{FF2B5EF4-FFF2-40B4-BE49-F238E27FC236}">
                <a16:creationId xmlns:a16="http://schemas.microsoft.com/office/drawing/2014/main" id="{477A909B-54AC-EBBB-E18F-A39928F4EC8C}"/>
              </a:ext>
            </a:extLst>
          </p:cNvPr>
          <p:cNvSpPr>
            <a:spLocks noGrp="1"/>
          </p:cNvSpPr>
          <p:nvPr>
            <p:ph type="pic" sz="quarter" idx="10"/>
          </p:nvPr>
        </p:nvSpPr>
        <p:spPr>
          <a:xfrm>
            <a:off x="1729157" y="1468474"/>
            <a:ext cx="740624" cy="641597"/>
          </a:xfrm>
          <a:prstGeom prst="rect">
            <a:avLst/>
          </a:prstGeom>
        </p:spPr>
        <p:txBody>
          <a:bodyPr/>
          <a:lstStyle>
            <a:lvl1pPr>
              <a:defRPr>
                <a:solidFill>
                  <a:schemeClr val="bg1"/>
                </a:solidFill>
                <a:latin typeface="Roboto" panose="02000000000000000000" pitchFamily="2" charset="0"/>
                <a:ea typeface="Roboto" panose="02000000000000000000" pitchFamily="2" charset="0"/>
              </a:defRPr>
            </a:lvl1pPr>
          </a:lstStyle>
          <a:p>
            <a:endParaRPr lang="es-ES_tradnl" dirty="0"/>
          </a:p>
        </p:txBody>
      </p:sp>
      <p:sp>
        <p:nvSpPr>
          <p:cNvPr id="6" name="Marcador de texto 24">
            <a:extLst>
              <a:ext uri="{FF2B5EF4-FFF2-40B4-BE49-F238E27FC236}">
                <a16:creationId xmlns:a16="http://schemas.microsoft.com/office/drawing/2014/main" id="{C99D602A-548B-AF74-5C72-122CB6058182}"/>
              </a:ext>
            </a:extLst>
          </p:cNvPr>
          <p:cNvSpPr>
            <a:spLocks noGrp="1"/>
          </p:cNvSpPr>
          <p:nvPr>
            <p:ph type="body" sz="quarter" idx="18" hasCustomPrompt="1"/>
          </p:nvPr>
        </p:nvSpPr>
        <p:spPr>
          <a:xfrm>
            <a:off x="766763" y="2441359"/>
            <a:ext cx="2665412" cy="1016184"/>
          </a:xfrm>
          <a:prstGeom prst="rect">
            <a:avLst/>
          </a:prstGeom>
        </p:spPr>
        <p:txBody>
          <a:bodyPr/>
          <a:lstStyle>
            <a:lvl1pPr algn="ctr">
              <a:spcAft>
                <a:spcPts val="600"/>
              </a:spcAft>
              <a:defRPr b="1" cap="all" baseline="0">
                <a:solidFill>
                  <a:schemeClr val="bg1"/>
                </a:solidFill>
                <a:latin typeface="Roboto" panose="02000000000000000000" pitchFamily="2" charset="0"/>
                <a:ea typeface="Roboto" panose="02000000000000000000" pitchFamily="2" charset="0"/>
              </a:defRPr>
            </a:lvl1pPr>
            <a:lvl2pPr marL="0" algn="ctr">
              <a:spcAft>
                <a:spcPts val="600"/>
              </a:spcAft>
              <a:defRPr sz="971" cap="all" baseline="0">
                <a:solidFill>
                  <a:schemeClr val="bg1"/>
                </a:solidFill>
              </a:defRPr>
            </a:lvl2pPr>
            <a:lvl3pPr algn="ctr">
              <a:defRPr sz="971" cap="all" baseline="0"/>
            </a:lvl3pPr>
            <a:lvl4pPr algn="ctr">
              <a:defRPr sz="971" cap="all" baseline="0"/>
            </a:lvl4pPr>
            <a:lvl5pPr algn="ctr">
              <a:defRPr sz="971" cap="all" baseline="0"/>
            </a:lvl5pPr>
          </a:lstStyle>
          <a:p>
            <a:pPr lvl="0"/>
            <a:r>
              <a:rPr lang="es-ES" dirty="0"/>
              <a:t>Editar el estilo de texto del patrón</a:t>
            </a:r>
          </a:p>
          <a:p>
            <a:pPr lvl="1"/>
            <a:r>
              <a:rPr lang="es-ES" dirty="0"/>
              <a:t>Segundo nivel</a:t>
            </a:r>
          </a:p>
        </p:txBody>
      </p:sp>
      <p:sp>
        <p:nvSpPr>
          <p:cNvPr id="45" name="Marcador de posición de imagen 3">
            <a:extLst>
              <a:ext uri="{FF2B5EF4-FFF2-40B4-BE49-F238E27FC236}">
                <a16:creationId xmlns:a16="http://schemas.microsoft.com/office/drawing/2014/main" id="{36761B1B-75FE-2D13-CD81-6066F8D0E2A3}"/>
              </a:ext>
            </a:extLst>
          </p:cNvPr>
          <p:cNvSpPr>
            <a:spLocks noGrp="1"/>
          </p:cNvSpPr>
          <p:nvPr>
            <p:ph type="pic" sz="quarter" idx="27"/>
          </p:nvPr>
        </p:nvSpPr>
        <p:spPr>
          <a:xfrm>
            <a:off x="1729157" y="3735423"/>
            <a:ext cx="740624" cy="641597"/>
          </a:xfrm>
          <a:prstGeom prst="rect">
            <a:avLst/>
          </a:prstGeom>
        </p:spPr>
        <p:txBody>
          <a:bodyPr/>
          <a:lstStyle>
            <a:lvl1pPr>
              <a:defRPr>
                <a:solidFill>
                  <a:schemeClr val="bg1"/>
                </a:solidFill>
                <a:latin typeface="Roboto" panose="02000000000000000000" pitchFamily="2" charset="0"/>
                <a:ea typeface="Roboto" panose="02000000000000000000" pitchFamily="2" charset="0"/>
              </a:defRPr>
            </a:lvl1pPr>
          </a:lstStyle>
          <a:p>
            <a:endParaRPr lang="es-ES_tradnl" dirty="0"/>
          </a:p>
        </p:txBody>
      </p:sp>
      <p:sp>
        <p:nvSpPr>
          <p:cNvPr id="46" name="Marcador de texto 24">
            <a:extLst>
              <a:ext uri="{FF2B5EF4-FFF2-40B4-BE49-F238E27FC236}">
                <a16:creationId xmlns:a16="http://schemas.microsoft.com/office/drawing/2014/main" id="{03027898-4B89-8CDC-EA93-C908A743C14F}"/>
              </a:ext>
            </a:extLst>
          </p:cNvPr>
          <p:cNvSpPr>
            <a:spLocks noGrp="1"/>
          </p:cNvSpPr>
          <p:nvPr>
            <p:ph type="body" sz="quarter" idx="28" hasCustomPrompt="1"/>
          </p:nvPr>
        </p:nvSpPr>
        <p:spPr>
          <a:xfrm>
            <a:off x="766763" y="4708308"/>
            <a:ext cx="2665412" cy="1016184"/>
          </a:xfrm>
          <a:prstGeom prst="rect">
            <a:avLst/>
          </a:prstGeom>
        </p:spPr>
        <p:txBody>
          <a:bodyPr/>
          <a:lstStyle>
            <a:lvl1pPr algn="ctr">
              <a:spcAft>
                <a:spcPts val="600"/>
              </a:spcAft>
              <a:defRPr b="1" cap="all" baseline="0">
                <a:solidFill>
                  <a:schemeClr val="bg1"/>
                </a:solidFill>
                <a:latin typeface="Roboto" panose="02000000000000000000" pitchFamily="2" charset="0"/>
                <a:ea typeface="Roboto" panose="02000000000000000000" pitchFamily="2" charset="0"/>
              </a:defRPr>
            </a:lvl1pPr>
            <a:lvl2pPr marL="0" algn="ctr">
              <a:spcAft>
                <a:spcPts val="600"/>
              </a:spcAft>
              <a:defRPr sz="971" cap="all" baseline="0">
                <a:solidFill>
                  <a:schemeClr val="bg1"/>
                </a:solidFill>
              </a:defRPr>
            </a:lvl2pPr>
            <a:lvl3pPr algn="ctr">
              <a:defRPr sz="971" cap="all" baseline="0"/>
            </a:lvl3pPr>
            <a:lvl4pPr algn="ctr">
              <a:defRPr sz="971" cap="all" baseline="0"/>
            </a:lvl4pPr>
            <a:lvl5pPr algn="ctr">
              <a:defRPr sz="971" cap="all" baseline="0"/>
            </a:lvl5pPr>
          </a:lstStyle>
          <a:p>
            <a:pPr lvl="0"/>
            <a:r>
              <a:rPr lang="es-ES" dirty="0"/>
              <a:t>Editar el estilo de texto del patrón</a:t>
            </a:r>
          </a:p>
          <a:p>
            <a:pPr lvl="1"/>
            <a:r>
              <a:rPr lang="es-ES" dirty="0"/>
              <a:t>Segundo nivel</a:t>
            </a:r>
          </a:p>
        </p:txBody>
      </p:sp>
      <p:sp>
        <p:nvSpPr>
          <p:cNvPr id="48" name="Marcador de posición de imagen 3">
            <a:extLst>
              <a:ext uri="{FF2B5EF4-FFF2-40B4-BE49-F238E27FC236}">
                <a16:creationId xmlns:a16="http://schemas.microsoft.com/office/drawing/2014/main" id="{3FC43F3C-FDAE-A54C-D3F9-D6897D697882}"/>
              </a:ext>
            </a:extLst>
          </p:cNvPr>
          <p:cNvSpPr>
            <a:spLocks noGrp="1"/>
          </p:cNvSpPr>
          <p:nvPr>
            <p:ph type="pic" sz="quarter" idx="29"/>
          </p:nvPr>
        </p:nvSpPr>
        <p:spPr>
          <a:xfrm>
            <a:off x="4394569" y="1468474"/>
            <a:ext cx="740624" cy="641597"/>
          </a:xfrm>
          <a:prstGeom prst="rect">
            <a:avLst/>
          </a:prstGeom>
        </p:spPr>
        <p:txBody>
          <a:bodyPr/>
          <a:lstStyle>
            <a:lvl1pPr>
              <a:defRPr>
                <a:solidFill>
                  <a:schemeClr val="bg1"/>
                </a:solidFill>
                <a:latin typeface="Roboto" panose="02000000000000000000" pitchFamily="2" charset="0"/>
                <a:ea typeface="Roboto" panose="02000000000000000000" pitchFamily="2" charset="0"/>
              </a:defRPr>
            </a:lvl1pPr>
          </a:lstStyle>
          <a:p>
            <a:endParaRPr lang="es-ES_tradnl" dirty="0"/>
          </a:p>
        </p:txBody>
      </p:sp>
      <p:sp>
        <p:nvSpPr>
          <p:cNvPr id="49" name="Marcador de texto 24">
            <a:extLst>
              <a:ext uri="{FF2B5EF4-FFF2-40B4-BE49-F238E27FC236}">
                <a16:creationId xmlns:a16="http://schemas.microsoft.com/office/drawing/2014/main" id="{69FEF046-5FF8-0F3C-F31E-CCD531A58B21}"/>
              </a:ext>
            </a:extLst>
          </p:cNvPr>
          <p:cNvSpPr>
            <a:spLocks noGrp="1"/>
          </p:cNvSpPr>
          <p:nvPr>
            <p:ph type="body" sz="quarter" idx="30" hasCustomPrompt="1"/>
          </p:nvPr>
        </p:nvSpPr>
        <p:spPr>
          <a:xfrm>
            <a:off x="3432175" y="2441359"/>
            <a:ext cx="2665412" cy="1016184"/>
          </a:xfrm>
          <a:prstGeom prst="rect">
            <a:avLst/>
          </a:prstGeom>
        </p:spPr>
        <p:txBody>
          <a:bodyPr/>
          <a:lstStyle>
            <a:lvl1pPr algn="ctr">
              <a:spcAft>
                <a:spcPts val="600"/>
              </a:spcAft>
              <a:defRPr b="1" cap="all" baseline="0">
                <a:solidFill>
                  <a:schemeClr val="bg1"/>
                </a:solidFill>
                <a:latin typeface="Roboto" panose="02000000000000000000" pitchFamily="2" charset="0"/>
                <a:ea typeface="Roboto" panose="02000000000000000000" pitchFamily="2" charset="0"/>
              </a:defRPr>
            </a:lvl1pPr>
            <a:lvl2pPr marL="0" algn="ctr">
              <a:spcAft>
                <a:spcPts val="600"/>
              </a:spcAft>
              <a:defRPr sz="971" cap="all" baseline="0">
                <a:solidFill>
                  <a:schemeClr val="bg1"/>
                </a:solidFill>
              </a:defRPr>
            </a:lvl2pPr>
            <a:lvl3pPr algn="ctr">
              <a:defRPr sz="971" cap="all" baseline="0"/>
            </a:lvl3pPr>
            <a:lvl4pPr algn="ctr">
              <a:defRPr sz="971" cap="all" baseline="0"/>
            </a:lvl4pPr>
            <a:lvl5pPr algn="ctr">
              <a:defRPr sz="971" cap="all" baseline="0"/>
            </a:lvl5pPr>
          </a:lstStyle>
          <a:p>
            <a:pPr lvl="0"/>
            <a:r>
              <a:rPr lang="es-ES" dirty="0"/>
              <a:t>Editar el estilo de texto del patrón</a:t>
            </a:r>
          </a:p>
          <a:p>
            <a:pPr lvl="1"/>
            <a:r>
              <a:rPr lang="es-ES" dirty="0"/>
              <a:t>Segundo nivel</a:t>
            </a:r>
          </a:p>
        </p:txBody>
      </p:sp>
      <p:sp>
        <p:nvSpPr>
          <p:cNvPr id="51" name="Marcador de posición de imagen 3">
            <a:extLst>
              <a:ext uri="{FF2B5EF4-FFF2-40B4-BE49-F238E27FC236}">
                <a16:creationId xmlns:a16="http://schemas.microsoft.com/office/drawing/2014/main" id="{32685E07-A278-8681-BAF5-E249095DBD60}"/>
              </a:ext>
            </a:extLst>
          </p:cNvPr>
          <p:cNvSpPr>
            <a:spLocks noGrp="1"/>
          </p:cNvSpPr>
          <p:nvPr>
            <p:ph type="pic" sz="quarter" idx="31"/>
          </p:nvPr>
        </p:nvSpPr>
        <p:spPr>
          <a:xfrm>
            <a:off x="4394569" y="3735423"/>
            <a:ext cx="740624" cy="641597"/>
          </a:xfrm>
          <a:prstGeom prst="rect">
            <a:avLst/>
          </a:prstGeom>
        </p:spPr>
        <p:txBody>
          <a:bodyPr/>
          <a:lstStyle>
            <a:lvl1pPr>
              <a:defRPr>
                <a:solidFill>
                  <a:schemeClr val="bg1"/>
                </a:solidFill>
                <a:latin typeface="Roboto" panose="02000000000000000000" pitchFamily="2" charset="0"/>
                <a:ea typeface="Roboto" panose="02000000000000000000" pitchFamily="2" charset="0"/>
              </a:defRPr>
            </a:lvl1pPr>
          </a:lstStyle>
          <a:p>
            <a:endParaRPr lang="es-ES_tradnl" dirty="0"/>
          </a:p>
        </p:txBody>
      </p:sp>
      <p:sp>
        <p:nvSpPr>
          <p:cNvPr id="52" name="Marcador de texto 24">
            <a:extLst>
              <a:ext uri="{FF2B5EF4-FFF2-40B4-BE49-F238E27FC236}">
                <a16:creationId xmlns:a16="http://schemas.microsoft.com/office/drawing/2014/main" id="{B9BFBA83-F2E3-48D9-E5BD-EB3215D8AD35}"/>
              </a:ext>
            </a:extLst>
          </p:cNvPr>
          <p:cNvSpPr>
            <a:spLocks noGrp="1"/>
          </p:cNvSpPr>
          <p:nvPr>
            <p:ph type="body" sz="quarter" idx="32" hasCustomPrompt="1"/>
          </p:nvPr>
        </p:nvSpPr>
        <p:spPr>
          <a:xfrm>
            <a:off x="3432175" y="4708308"/>
            <a:ext cx="2665412" cy="1016184"/>
          </a:xfrm>
          <a:prstGeom prst="rect">
            <a:avLst/>
          </a:prstGeom>
        </p:spPr>
        <p:txBody>
          <a:bodyPr/>
          <a:lstStyle>
            <a:lvl1pPr algn="ctr">
              <a:spcAft>
                <a:spcPts val="600"/>
              </a:spcAft>
              <a:defRPr b="1" cap="all" baseline="0">
                <a:solidFill>
                  <a:schemeClr val="bg1"/>
                </a:solidFill>
                <a:latin typeface="Roboto" panose="02000000000000000000" pitchFamily="2" charset="0"/>
                <a:ea typeface="Roboto" panose="02000000000000000000" pitchFamily="2" charset="0"/>
              </a:defRPr>
            </a:lvl1pPr>
            <a:lvl2pPr marL="0" algn="ctr">
              <a:spcAft>
                <a:spcPts val="600"/>
              </a:spcAft>
              <a:defRPr sz="971" cap="all" baseline="0">
                <a:solidFill>
                  <a:schemeClr val="bg1"/>
                </a:solidFill>
              </a:defRPr>
            </a:lvl2pPr>
            <a:lvl3pPr algn="ctr">
              <a:defRPr sz="971" cap="all" baseline="0"/>
            </a:lvl3pPr>
            <a:lvl4pPr algn="ctr">
              <a:defRPr sz="971" cap="all" baseline="0"/>
            </a:lvl4pPr>
            <a:lvl5pPr algn="ctr">
              <a:defRPr sz="971" cap="all" baseline="0"/>
            </a:lvl5pPr>
          </a:lstStyle>
          <a:p>
            <a:pPr lvl="0"/>
            <a:r>
              <a:rPr lang="es-ES" dirty="0"/>
              <a:t>Editar el estilo de texto del patrón</a:t>
            </a:r>
          </a:p>
          <a:p>
            <a:pPr lvl="1"/>
            <a:r>
              <a:rPr lang="es-ES" dirty="0"/>
              <a:t>Segundo nivel</a:t>
            </a:r>
          </a:p>
        </p:txBody>
      </p:sp>
      <p:sp>
        <p:nvSpPr>
          <p:cNvPr id="54" name="Marcador de posición de imagen 3">
            <a:extLst>
              <a:ext uri="{FF2B5EF4-FFF2-40B4-BE49-F238E27FC236}">
                <a16:creationId xmlns:a16="http://schemas.microsoft.com/office/drawing/2014/main" id="{9FC541D9-FDF4-5322-90BB-868425B88EC2}"/>
              </a:ext>
            </a:extLst>
          </p:cNvPr>
          <p:cNvSpPr>
            <a:spLocks noGrp="1"/>
          </p:cNvSpPr>
          <p:nvPr>
            <p:ph type="pic" sz="quarter" idx="33"/>
          </p:nvPr>
        </p:nvSpPr>
        <p:spPr>
          <a:xfrm>
            <a:off x="7056808" y="1468474"/>
            <a:ext cx="740624" cy="641597"/>
          </a:xfrm>
          <a:prstGeom prst="rect">
            <a:avLst/>
          </a:prstGeom>
        </p:spPr>
        <p:txBody>
          <a:bodyPr/>
          <a:lstStyle>
            <a:lvl1pPr>
              <a:defRPr>
                <a:solidFill>
                  <a:schemeClr val="bg1"/>
                </a:solidFill>
                <a:latin typeface="Roboto" panose="02000000000000000000" pitchFamily="2" charset="0"/>
                <a:ea typeface="Roboto" panose="02000000000000000000" pitchFamily="2" charset="0"/>
              </a:defRPr>
            </a:lvl1pPr>
          </a:lstStyle>
          <a:p>
            <a:endParaRPr lang="es-ES_tradnl" dirty="0"/>
          </a:p>
        </p:txBody>
      </p:sp>
      <p:sp>
        <p:nvSpPr>
          <p:cNvPr id="55" name="Marcador de texto 24">
            <a:extLst>
              <a:ext uri="{FF2B5EF4-FFF2-40B4-BE49-F238E27FC236}">
                <a16:creationId xmlns:a16="http://schemas.microsoft.com/office/drawing/2014/main" id="{067DBDF1-3B58-B444-9DED-AF0258B0A128}"/>
              </a:ext>
            </a:extLst>
          </p:cNvPr>
          <p:cNvSpPr>
            <a:spLocks noGrp="1"/>
          </p:cNvSpPr>
          <p:nvPr>
            <p:ph type="body" sz="quarter" idx="34" hasCustomPrompt="1"/>
          </p:nvPr>
        </p:nvSpPr>
        <p:spPr>
          <a:xfrm>
            <a:off x="6094414" y="2441359"/>
            <a:ext cx="2665412" cy="1016184"/>
          </a:xfrm>
          <a:prstGeom prst="rect">
            <a:avLst/>
          </a:prstGeom>
        </p:spPr>
        <p:txBody>
          <a:bodyPr/>
          <a:lstStyle>
            <a:lvl1pPr algn="ctr">
              <a:spcAft>
                <a:spcPts val="600"/>
              </a:spcAft>
              <a:defRPr b="1" cap="all" baseline="0">
                <a:solidFill>
                  <a:schemeClr val="bg1"/>
                </a:solidFill>
                <a:latin typeface="Roboto" panose="02000000000000000000" pitchFamily="2" charset="0"/>
                <a:ea typeface="Roboto" panose="02000000000000000000" pitchFamily="2" charset="0"/>
              </a:defRPr>
            </a:lvl1pPr>
            <a:lvl2pPr marL="0" algn="ctr">
              <a:spcAft>
                <a:spcPts val="600"/>
              </a:spcAft>
              <a:defRPr sz="971" cap="all" baseline="0">
                <a:solidFill>
                  <a:schemeClr val="bg1"/>
                </a:solidFill>
              </a:defRPr>
            </a:lvl2pPr>
            <a:lvl3pPr algn="ctr">
              <a:defRPr sz="971" cap="all" baseline="0"/>
            </a:lvl3pPr>
            <a:lvl4pPr algn="ctr">
              <a:defRPr sz="971" cap="all" baseline="0"/>
            </a:lvl4pPr>
            <a:lvl5pPr algn="ctr">
              <a:defRPr sz="971" cap="all" baseline="0"/>
            </a:lvl5pPr>
          </a:lstStyle>
          <a:p>
            <a:pPr lvl="0"/>
            <a:r>
              <a:rPr lang="es-ES" dirty="0"/>
              <a:t>Editar el estilo de texto del patrón</a:t>
            </a:r>
          </a:p>
          <a:p>
            <a:pPr lvl="1"/>
            <a:r>
              <a:rPr lang="es-ES" dirty="0"/>
              <a:t>Segundo nivel</a:t>
            </a:r>
          </a:p>
        </p:txBody>
      </p:sp>
      <p:sp>
        <p:nvSpPr>
          <p:cNvPr id="57" name="Marcador de posición de imagen 3">
            <a:extLst>
              <a:ext uri="{FF2B5EF4-FFF2-40B4-BE49-F238E27FC236}">
                <a16:creationId xmlns:a16="http://schemas.microsoft.com/office/drawing/2014/main" id="{0F4C415E-FBA6-C1E1-5764-34C795669AF3}"/>
              </a:ext>
            </a:extLst>
          </p:cNvPr>
          <p:cNvSpPr>
            <a:spLocks noGrp="1"/>
          </p:cNvSpPr>
          <p:nvPr>
            <p:ph type="pic" sz="quarter" idx="35"/>
          </p:nvPr>
        </p:nvSpPr>
        <p:spPr>
          <a:xfrm>
            <a:off x="7056808" y="3735423"/>
            <a:ext cx="740624" cy="641597"/>
          </a:xfrm>
          <a:prstGeom prst="rect">
            <a:avLst/>
          </a:prstGeom>
        </p:spPr>
        <p:txBody>
          <a:bodyPr/>
          <a:lstStyle>
            <a:lvl1pPr>
              <a:defRPr>
                <a:solidFill>
                  <a:schemeClr val="bg1"/>
                </a:solidFill>
                <a:latin typeface="Roboto" panose="02000000000000000000" pitchFamily="2" charset="0"/>
                <a:ea typeface="Roboto" panose="02000000000000000000" pitchFamily="2" charset="0"/>
              </a:defRPr>
            </a:lvl1pPr>
          </a:lstStyle>
          <a:p>
            <a:endParaRPr lang="es-ES_tradnl" dirty="0"/>
          </a:p>
        </p:txBody>
      </p:sp>
      <p:sp>
        <p:nvSpPr>
          <p:cNvPr id="58" name="Marcador de texto 24">
            <a:extLst>
              <a:ext uri="{FF2B5EF4-FFF2-40B4-BE49-F238E27FC236}">
                <a16:creationId xmlns:a16="http://schemas.microsoft.com/office/drawing/2014/main" id="{91304773-DA5E-407F-85EE-907868B35187}"/>
              </a:ext>
            </a:extLst>
          </p:cNvPr>
          <p:cNvSpPr>
            <a:spLocks noGrp="1"/>
          </p:cNvSpPr>
          <p:nvPr>
            <p:ph type="body" sz="quarter" idx="36" hasCustomPrompt="1"/>
          </p:nvPr>
        </p:nvSpPr>
        <p:spPr>
          <a:xfrm>
            <a:off x="6094414" y="4708308"/>
            <a:ext cx="2665412" cy="1016184"/>
          </a:xfrm>
          <a:prstGeom prst="rect">
            <a:avLst/>
          </a:prstGeom>
        </p:spPr>
        <p:txBody>
          <a:bodyPr/>
          <a:lstStyle>
            <a:lvl1pPr algn="ctr">
              <a:spcAft>
                <a:spcPts val="600"/>
              </a:spcAft>
              <a:defRPr b="1" cap="all" baseline="0">
                <a:solidFill>
                  <a:schemeClr val="bg1"/>
                </a:solidFill>
                <a:latin typeface="Roboto" panose="02000000000000000000" pitchFamily="2" charset="0"/>
                <a:ea typeface="Roboto" panose="02000000000000000000" pitchFamily="2" charset="0"/>
              </a:defRPr>
            </a:lvl1pPr>
            <a:lvl2pPr marL="0" algn="ctr">
              <a:spcAft>
                <a:spcPts val="600"/>
              </a:spcAft>
              <a:defRPr sz="971" cap="all" baseline="0">
                <a:solidFill>
                  <a:schemeClr val="bg1"/>
                </a:solidFill>
              </a:defRPr>
            </a:lvl2pPr>
            <a:lvl3pPr algn="ctr">
              <a:defRPr sz="971" cap="all" baseline="0"/>
            </a:lvl3pPr>
            <a:lvl4pPr algn="ctr">
              <a:defRPr sz="971" cap="all" baseline="0"/>
            </a:lvl4pPr>
            <a:lvl5pPr algn="ctr">
              <a:defRPr sz="971" cap="all" baseline="0"/>
            </a:lvl5pPr>
          </a:lstStyle>
          <a:p>
            <a:pPr lvl="0"/>
            <a:r>
              <a:rPr lang="es-ES" dirty="0"/>
              <a:t>Editar el estilo de texto del patrón</a:t>
            </a:r>
          </a:p>
          <a:p>
            <a:pPr lvl="1"/>
            <a:r>
              <a:rPr lang="es-ES" dirty="0"/>
              <a:t>Segundo nivel</a:t>
            </a:r>
          </a:p>
        </p:txBody>
      </p:sp>
      <p:sp>
        <p:nvSpPr>
          <p:cNvPr id="60" name="Marcador de posición de imagen 3">
            <a:extLst>
              <a:ext uri="{FF2B5EF4-FFF2-40B4-BE49-F238E27FC236}">
                <a16:creationId xmlns:a16="http://schemas.microsoft.com/office/drawing/2014/main" id="{B0C07F3F-0F37-2854-50A5-738AA4F01B15}"/>
              </a:ext>
            </a:extLst>
          </p:cNvPr>
          <p:cNvSpPr>
            <a:spLocks noGrp="1"/>
          </p:cNvSpPr>
          <p:nvPr>
            <p:ph type="pic" sz="quarter" idx="37"/>
          </p:nvPr>
        </p:nvSpPr>
        <p:spPr>
          <a:xfrm>
            <a:off x="9722220" y="1468474"/>
            <a:ext cx="740624" cy="641597"/>
          </a:xfrm>
          <a:prstGeom prst="rect">
            <a:avLst/>
          </a:prstGeom>
        </p:spPr>
        <p:txBody>
          <a:bodyPr/>
          <a:lstStyle>
            <a:lvl1pPr>
              <a:defRPr>
                <a:solidFill>
                  <a:schemeClr val="bg1"/>
                </a:solidFill>
                <a:latin typeface="Roboto" panose="02000000000000000000" pitchFamily="2" charset="0"/>
                <a:ea typeface="Roboto" panose="02000000000000000000" pitchFamily="2" charset="0"/>
              </a:defRPr>
            </a:lvl1pPr>
          </a:lstStyle>
          <a:p>
            <a:endParaRPr lang="es-ES_tradnl" dirty="0"/>
          </a:p>
        </p:txBody>
      </p:sp>
      <p:sp>
        <p:nvSpPr>
          <p:cNvPr id="61" name="Marcador de texto 24">
            <a:extLst>
              <a:ext uri="{FF2B5EF4-FFF2-40B4-BE49-F238E27FC236}">
                <a16:creationId xmlns:a16="http://schemas.microsoft.com/office/drawing/2014/main" id="{016E4B8F-B8D0-FED2-3377-2A4C04FBC9D7}"/>
              </a:ext>
            </a:extLst>
          </p:cNvPr>
          <p:cNvSpPr>
            <a:spLocks noGrp="1"/>
          </p:cNvSpPr>
          <p:nvPr>
            <p:ph type="body" sz="quarter" idx="38" hasCustomPrompt="1"/>
          </p:nvPr>
        </p:nvSpPr>
        <p:spPr>
          <a:xfrm>
            <a:off x="8759826" y="2441359"/>
            <a:ext cx="2665412" cy="1016184"/>
          </a:xfrm>
          <a:prstGeom prst="rect">
            <a:avLst/>
          </a:prstGeom>
        </p:spPr>
        <p:txBody>
          <a:bodyPr/>
          <a:lstStyle>
            <a:lvl1pPr algn="ctr">
              <a:spcAft>
                <a:spcPts val="600"/>
              </a:spcAft>
              <a:defRPr b="1" cap="all" baseline="0">
                <a:solidFill>
                  <a:schemeClr val="bg1"/>
                </a:solidFill>
                <a:latin typeface="Roboto" panose="02000000000000000000" pitchFamily="2" charset="0"/>
                <a:ea typeface="Roboto" panose="02000000000000000000" pitchFamily="2" charset="0"/>
              </a:defRPr>
            </a:lvl1pPr>
            <a:lvl2pPr marL="0" algn="ctr">
              <a:spcAft>
                <a:spcPts val="600"/>
              </a:spcAft>
              <a:defRPr sz="971" cap="all" baseline="0">
                <a:solidFill>
                  <a:schemeClr val="bg1"/>
                </a:solidFill>
              </a:defRPr>
            </a:lvl2pPr>
            <a:lvl3pPr algn="ctr">
              <a:defRPr sz="971" cap="all" baseline="0"/>
            </a:lvl3pPr>
            <a:lvl4pPr algn="ctr">
              <a:defRPr sz="971" cap="all" baseline="0"/>
            </a:lvl4pPr>
            <a:lvl5pPr algn="ctr">
              <a:defRPr sz="971" cap="all" baseline="0"/>
            </a:lvl5pPr>
          </a:lstStyle>
          <a:p>
            <a:pPr lvl="0"/>
            <a:r>
              <a:rPr lang="es-ES" dirty="0"/>
              <a:t>Editar el estilo de texto del patrón</a:t>
            </a:r>
          </a:p>
          <a:p>
            <a:pPr lvl="1"/>
            <a:r>
              <a:rPr lang="es-ES" dirty="0"/>
              <a:t>Segundo nivel</a:t>
            </a:r>
          </a:p>
        </p:txBody>
      </p:sp>
      <p:sp>
        <p:nvSpPr>
          <p:cNvPr id="63" name="Marcador de posición de imagen 3">
            <a:extLst>
              <a:ext uri="{FF2B5EF4-FFF2-40B4-BE49-F238E27FC236}">
                <a16:creationId xmlns:a16="http://schemas.microsoft.com/office/drawing/2014/main" id="{364A16C0-8DEC-E190-EB5D-E1F323B61CB9}"/>
              </a:ext>
            </a:extLst>
          </p:cNvPr>
          <p:cNvSpPr>
            <a:spLocks noGrp="1"/>
          </p:cNvSpPr>
          <p:nvPr>
            <p:ph type="pic" sz="quarter" idx="39"/>
          </p:nvPr>
        </p:nvSpPr>
        <p:spPr>
          <a:xfrm>
            <a:off x="9722220" y="3735423"/>
            <a:ext cx="740624" cy="641597"/>
          </a:xfrm>
          <a:prstGeom prst="rect">
            <a:avLst/>
          </a:prstGeom>
        </p:spPr>
        <p:txBody>
          <a:bodyPr/>
          <a:lstStyle>
            <a:lvl1pPr>
              <a:defRPr>
                <a:solidFill>
                  <a:schemeClr val="bg1"/>
                </a:solidFill>
                <a:latin typeface="Roboto" panose="02000000000000000000" pitchFamily="2" charset="0"/>
                <a:ea typeface="Roboto" panose="02000000000000000000" pitchFamily="2" charset="0"/>
              </a:defRPr>
            </a:lvl1pPr>
          </a:lstStyle>
          <a:p>
            <a:endParaRPr lang="es-ES_tradnl" dirty="0"/>
          </a:p>
        </p:txBody>
      </p:sp>
      <p:sp>
        <p:nvSpPr>
          <p:cNvPr id="64" name="Marcador de texto 24">
            <a:extLst>
              <a:ext uri="{FF2B5EF4-FFF2-40B4-BE49-F238E27FC236}">
                <a16:creationId xmlns:a16="http://schemas.microsoft.com/office/drawing/2014/main" id="{BE075BE9-6128-D062-880D-864B87DE8F48}"/>
              </a:ext>
            </a:extLst>
          </p:cNvPr>
          <p:cNvSpPr>
            <a:spLocks noGrp="1"/>
          </p:cNvSpPr>
          <p:nvPr>
            <p:ph type="body" sz="quarter" idx="40" hasCustomPrompt="1"/>
          </p:nvPr>
        </p:nvSpPr>
        <p:spPr>
          <a:xfrm>
            <a:off x="8759826" y="4708308"/>
            <a:ext cx="2665412" cy="1016184"/>
          </a:xfrm>
          <a:prstGeom prst="rect">
            <a:avLst/>
          </a:prstGeom>
        </p:spPr>
        <p:txBody>
          <a:bodyPr/>
          <a:lstStyle>
            <a:lvl1pPr algn="ctr">
              <a:spcAft>
                <a:spcPts val="600"/>
              </a:spcAft>
              <a:defRPr b="1" cap="all" baseline="0">
                <a:solidFill>
                  <a:schemeClr val="bg1"/>
                </a:solidFill>
                <a:latin typeface="Roboto" panose="02000000000000000000" pitchFamily="2" charset="0"/>
                <a:ea typeface="Roboto" panose="02000000000000000000" pitchFamily="2" charset="0"/>
              </a:defRPr>
            </a:lvl1pPr>
            <a:lvl2pPr marL="0" algn="ctr">
              <a:spcAft>
                <a:spcPts val="600"/>
              </a:spcAft>
              <a:defRPr sz="971" cap="all" baseline="0">
                <a:solidFill>
                  <a:schemeClr val="bg1"/>
                </a:solidFill>
              </a:defRPr>
            </a:lvl2pPr>
            <a:lvl3pPr algn="ctr">
              <a:defRPr sz="971" cap="all" baseline="0"/>
            </a:lvl3pPr>
            <a:lvl4pPr algn="ctr">
              <a:defRPr sz="971" cap="all" baseline="0"/>
            </a:lvl4pPr>
            <a:lvl5pPr algn="ctr">
              <a:defRPr sz="971" cap="all" baseline="0"/>
            </a:lvl5pPr>
          </a:lstStyle>
          <a:p>
            <a:pPr lvl="0"/>
            <a:r>
              <a:rPr lang="es-ES" dirty="0"/>
              <a:t>Editar el estilo de texto del patrón</a:t>
            </a:r>
          </a:p>
          <a:p>
            <a:pPr lvl="1"/>
            <a:r>
              <a:rPr lang="es-ES" dirty="0"/>
              <a:t>Segundo nivel</a:t>
            </a:r>
          </a:p>
        </p:txBody>
      </p:sp>
      <p:sp>
        <p:nvSpPr>
          <p:cNvPr id="4" name="Marcador de texto 32">
            <a:extLst>
              <a:ext uri="{FF2B5EF4-FFF2-40B4-BE49-F238E27FC236}">
                <a16:creationId xmlns:a16="http://schemas.microsoft.com/office/drawing/2014/main" id="{9A1D1066-C5C2-BA90-13F7-AA8919E820A4}"/>
              </a:ext>
            </a:extLst>
          </p:cNvPr>
          <p:cNvSpPr>
            <a:spLocks noGrp="1"/>
          </p:cNvSpPr>
          <p:nvPr>
            <p:ph type="body" sz="quarter" idx="16" hasCustomPrompt="1"/>
          </p:nvPr>
        </p:nvSpPr>
        <p:spPr>
          <a:xfrm>
            <a:off x="304800" y="341435"/>
            <a:ext cx="11711709" cy="783937"/>
          </a:xfrm>
          <a:prstGeom prst="rect">
            <a:avLst/>
          </a:prstGeom>
        </p:spPr>
        <p:txBody>
          <a:bodyPr/>
          <a:lstStyle>
            <a:lvl1pPr algn="ctr">
              <a:defRPr sz="2600" kern="1200" cap="all" spc="61" baseline="0">
                <a:solidFill>
                  <a:schemeClr val="bg1"/>
                </a:solidFill>
                <a:latin typeface="Roboto Black" panose="02000000000000000000" pitchFamily="2" charset="0"/>
                <a:ea typeface="Roboto Black" panose="02000000000000000000" pitchFamily="2" charset="0"/>
              </a:defRPr>
            </a:lvl1pPr>
          </a:lstStyle>
          <a:p>
            <a:pPr lvl="0"/>
            <a:r>
              <a:rPr lang="es-ES" dirty="0"/>
              <a:t>SECCIÓN/TÍTULO</a:t>
            </a:r>
            <a:endParaRPr lang="es-ES_tradnl" dirty="0"/>
          </a:p>
        </p:txBody>
      </p:sp>
      <p:sp>
        <p:nvSpPr>
          <p:cNvPr id="5" name="Rectangle: Rounded Corners 1">
            <a:extLst>
              <a:ext uri="{FF2B5EF4-FFF2-40B4-BE49-F238E27FC236}">
                <a16:creationId xmlns:a16="http://schemas.microsoft.com/office/drawing/2014/main" id="{9D14A2C4-7366-64E7-3997-29A6FF1C4020}"/>
              </a:ext>
            </a:extLst>
          </p:cNvPr>
          <p:cNvSpPr/>
          <p:nvPr/>
        </p:nvSpPr>
        <p:spPr>
          <a:xfrm rot="16200000">
            <a:off x="1072951" y="1006195"/>
            <a:ext cx="2220599" cy="2891085"/>
          </a:xfrm>
          <a:prstGeom prst="roundRect">
            <a:avLst>
              <a:gd name="adj" fmla="val 3233"/>
            </a:avLst>
          </a:prstGeom>
          <a:gradFill flip="none" rotWithShape="1">
            <a:gsLst>
              <a:gs pos="0">
                <a:schemeClr val="bg1">
                  <a:alpha val="16000"/>
                </a:schemeClr>
              </a:gs>
              <a:gs pos="100000">
                <a:srgbClr val="124380">
                  <a:alpha val="27000"/>
                </a:srgbClr>
              </a:gs>
            </a:gsLst>
            <a:lin ang="5400000" scaled="1"/>
            <a:tileRect/>
          </a:gradFill>
          <a:ln>
            <a:noFill/>
          </a:ln>
          <a:effectLst>
            <a:outerShdw blurRad="812800" dist="698500" dir="8100000" sx="96000" sy="96000" algn="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Roboto"/>
              <a:ea typeface="+mn-ea"/>
              <a:cs typeface="+mn-cs"/>
            </a:endParaRPr>
          </a:p>
        </p:txBody>
      </p:sp>
      <p:sp>
        <p:nvSpPr>
          <p:cNvPr id="2" name="Rectangle: Rounded Corners 1">
            <a:extLst>
              <a:ext uri="{FF2B5EF4-FFF2-40B4-BE49-F238E27FC236}">
                <a16:creationId xmlns:a16="http://schemas.microsoft.com/office/drawing/2014/main" id="{5ABEDE93-D399-6F0F-1FA1-40B944427851}"/>
              </a:ext>
            </a:extLst>
          </p:cNvPr>
          <p:cNvSpPr/>
          <p:nvPr userDrawn="1"/>
        </p:nvSpPr>
        <p:spPr>
          <a:xfrm rot="16200000">
            <a:off x="3767418" y="1006195"/>
            <a:ext cx="2220599" cy="2891085"/>
          </a:xfrm>
          <a:prstGeom prst="roundRect">
            <a:avLst>
              <a:gd name="adj" fmla="val 3233"/>
            </a:avLst>
          </a:prstGeom>
          <a:gradFill flip="none" rotWithShape="1">
            <a:gsLst>
              <a:gs pos="0">
                <a:schemeClr val="bg1">
                  <a:alpha val="16000"/>
                </a:schemeClr>
              </a:gs>
              <a:gs pos="100000">
                <a:srgbClr val="124380">
                  <a:alpha val="27000"/>
                </a:srgbClr>
              </a:gs>
            </a:gsLst>
            <a:lin ang="5400000" scaled="1"/>
            <a:tileRect/>
          </a:gradFill>
          <a:ln>
            <a:noFill/>
          </a:ln>
          <a:effectLst>
            <a:outerShdw blurRad="812800" dist="698500" dir="8100000" sx="96000" sy="96000" algn="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Roboto"/>
              <a:ea typeface="+mn-ea"/>
              <a:cs typeface="+mn-cs"/>
            </a:endParaRPr>
          </a:p>
        </p:txBody>
      </p:sp>
      <p:sp>
        <p:nvSpPr>
          <p:cNvPr id="14" name="Rectangle: Rounded Corners 1">
            <a:extLst>
              <a:ext uri="{FF2B5EF4-FFF2-40B4-BE49-F238E27FC236}">
                <a16:creationId xmlns:a16="http://schemas.microsoft.com/office/drawing/2014/main" id="{8165B5AF-8EF6-A7C5-548B-7368D7602FC2}"/>
              </a:ext>
            </a:extLst>
          </p:cNvPr>
          <p:cNvSpPr/>
          <p:nvPr userDrawn="1"/>
        </p:nvSpPr>
        <p:spPr>
          <a:xfrm rot="16200000">
            <a:off x="6461885" y="1006195"/>
            <a:ext cx="2220599" cy="2891085"/>
          </a:xfrm>
          <a:prstGeom prst="roundRect">
            <a:avLst>
              <a:gd name="adj" fmla="val 3233"/>
            </a:avLst>
          </a:prstGeom>
          <a:gradFill flip="none" rotWithShape="1">
            <a:gsLst>
              <a:gs pos="0">
                <a:schemeClr val="bg1">
                  <a:alpha val="16000"/>
                </a:schemeClr>
              </a:gs>
              <a:gs pos="100000">
                <a:srgbClr val="124380">
                  <a:alpha val="27000"/>
                </a:srgbClr>
              </a:gs>
            </a:gsLst>
            <a:lin ang="5400000" scaled="1"/>
            <a:tileRect/>
          </a:gradFill>
          <a:ln>
            <a:noFill/>
          </a:ln>
          <a:effectLst>
            <a:outerShdw blurRad="812800" dist="698500" dir="8100000" sx="96000" sy="96000" algn="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Roboto"/>
              <a:ea typeface="+mn-ea"/>
              <a:cs typeface="+mn-cs"/>
            </a:endParaRPr>
          </a:p>
        </p:txBody>
      </p:sp>
      <p:sp>
        <p:nvSpPr>
          <p:cNvPr id="15" name="Rectangle: Rounded Corners 1">
            <a:extLst>
              <a:ext uri="{FF2B5EF4-FFF2-40B4-BE49-F238E27FC236}">
                <a16:creationId xmlns:a16="http://schemas.microsoft.com/office/drawing/2014/main" id="{6A9622B9-A36F-F625-30F7-2C98D8DC352F}"/>
              </a:ext>
            </a:extLst>
          </p:cNvPr>
          <p:cNvSpPr/>
          <p:nvPr userDrawn="1"/>
        </p:nvSpPr>
        <p:spPr>
          <a:xfrm rot="16200000">
            <a:off x="9095069" y="1006195"/>
            <a:ext cx="2220599" cy="2891085"/>
          </a:xfrm>
          <a:prstGeom prst="roundRect">
            <a:avLst>
              <a:gd name="adj" fmla="val 3233"/>
            </a:avLst>
          </a:prstGeom>
          <a:gradFill flip="none" rotWithShape="1">
            <a:gsLst>
              <a:gs pos="0">
                <a:schemeClr val="bg1">
                  <a:alpha val="16000"/>
                </a:schemeClr>
              </a:gs>
              <a:gs pos="100000">
                <a:srgbClr val="124380">
                  <a:alpha val="27000"/>
                </a:srgbClr>
              </a:gs>
            </a:gsLst>
            <a:lin ang="5400000" scaled="1"/>
            <a:tileRect/>
          </a:gradFill>
          <a:ln>
            <a:noFill/>
          </a:ln>
          <a:effectLst>
            <a:outerShdw blurRad="812800" dist="698500" dir="8100000" sx="96000" sy="96000" algn="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Roboto"/>
              <a:ea typeface="+mn-ea"/>
              <a:cs typeface="+mn-cs"/>
            </a:endParaRPr>
          </a:p>
        </p:txBody>
      </p:sp>
      <p:sp>
        <p:nvSpPr>
          <p:cNvPr id="16" name="Rectangle: Rounded Corners 1">
            <a:extLst>
              <a:ext uri="{FF2B5EF4-FFF2-40B4-BE49-F238E27FC236}">
                <a16:creationId xmlns:a16="http://schemas.microsoft.com/office/drawing/2014/main" id="{9EAB80B2-1C12-E86A-4E90-66A5EBBC13BF}"/>
              </a:ext>
            </a:extLst>
          </p:cNvPr>
          <p:cNvSpPr/>
          <p:nvPr userDrawn="1"/>
        </p:nvSpPr>
        <p:spPr>
          <a:xfrm rot="16200000">
            <a:off x="1072951" y="3262765"/>
            <a:ext cx="2220599" cy="2891085"/>
          </a:xfrm>
          <a:prstGeom prst="roundRect">
            <a:avLst>
              <a:gd name="adj" fmla="val 3233"/>
            </a:avLst>
          </a:prstGeom>
          <a:gradFill flip="none" rotWithShape="1">
            <a:gsLst>
              <a:gs pos="0">
                <a:schemeClr val="bg1">
                  <a:alpha val="16000"/>
                </a:schemeClr>
              </a:gs>
              <a:gs pos="100000">
                <a:srgbClr val="124380">
                  <a:alpha val="27000"/>
                </a:srgbClr>
              </a:gs>
            </a:gsLst>
            <a:lin ang="5400000" scaled="1"/>
            <a:tileRect/>
          </a:gradFill>
          <a:ln>
            <a:noFill/>
          </a:ln>
          <a:effectLst>
            <a:outerShdw blurRad="812800" dist="698500" dir="8100000" sx="96000" sy="96000" algn="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Roboto"/>
              <a:ea typeface="+mn-ea"/>
              <a:cs typeface="+mn-cs"/>
            </a:endParaRPr>
          </a:p>
        </p:txBody>
      </p:sp>
      <p:sp>
        <p:nvSpPr>
          <p:cNvPr id="17" name="Rectangle: Rounded Corners 1">
            <a:extLst>
              <a:ext uri="{FF2B5EF4-FFF2-40B4-BE49-F238E27FC236}">
                <a16:creationId xmlns:a16="http://schemas.microsoft.com/office/drawing/2014/main" id="{8E66DA88-3A31-5963-43F0-E32FF52799DB}"/>
              </a:ext>
            </a:extLst>
          </p:cNvPr>
          <p:cNvSpPr/>
          <p:nvPr userDrawn="1"/>
        </p:nvSpPr>
        <p:spPr>
          <a:xfrm rot="16200000">
            <a:off x="3767418" y="3262765"/>
            <a:ext cx="2220599" cy="2891085"/>
          </a:xfrm>
          <a:prstGeom prst="roundRect">
            <a:avLst>
              <a:gd name="adj" fmla="val 3233"/>
            </a:avLst>
          </a:prstGeom>
          <a:gradFill flip="none" rotWithShape="1">
            <a:gsLst>
              <a:gs pos="0">
                <a:schemeClr val="bg1">
                  <a:alpha val="16000"/>
                </a:schemeClr>
              </a:gs>
              <a:gs pos="100000">
                <a:srgbClr val="124380">
                  <a:alpha val="27000"/>
                </a:srgbClr>
              </a:gs>
            </a:gsLst>
            <a:lin ang="5400000" scaled="1"/>
            <a:tileRect/>
          </a:gradFill>
          <a:ln>
            <a:noFill/>
          </a:ln>
          <a:effectLst>
            <a:outerShdw blurRad="812800" dist="698500" dir="8100000" sx="96000" sy="96000" algn="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Roboto"/>
              <a:ea typeface="+mn-ea"/>
              <a:cs typeface="+mn-cs"/>
            </a:endParaRPr>
          </a:p>
        </p:txBody>
      </p:sp>
      <p:sp>
        <p:nvSpPr>
          <p:cNvPr id="18" name="Rectangle: Rounded Corners 1">
            <a:extLst>
              <a:ext uri="{FF2B5EF4-FFF2-40B4-BE49-F238E27FC236}">
                <a16:creationId xmlns:a16="http://schemas.microsoft.com/office/drawing/2014/main" id="{92C9205D-9DDB-4F37-36C1-0864C4BC4C8E}"/>
              </a:ext>
            </a:extLst>
          </p:cNvPr>
          <p:cNvSpPr/>
          <p:nvPr userDrawn="1"/>
        </p:nvSpPr>
        <p:spPr>
          <a:xfrm rot="16200000">
            <a:off x="6461885" y="3262765"/>
            <a:ext cx="2220599" cy="2891085"/>
          </a:xfrm>
          <a:prstGeom prst="roundRect">
            <a:avLst>
              <a:gd name="adj" fmla="val 3233"/>
            </a:avLst>
          </a:prstGeom>
          <a:gradFill flip="none" rotWithShape="1">
            <a:gsLst>
              <a:gs pos="0">
                <a:schemeClr val="bg1">
                  <a:alpha val="16000"/>
                </a:schemeClr>
              </a:gs>
              <a:gs pos="100000">
                <a:srgbClr val="124380">
                  <a:alpha val="27000"/>
                </a:srgbClr>
              </a:gs>
            </a:gsLst>
            <a:lin ang="5400000" scaled="1"/>
            <a:tileRect/>
          </a:gradFill>
          <a:ln>
            <a:noFill/>
          </a:ln>
          <a:effectLst>
            <a:outerShdw blurRad="812800" dist="698500" dir="8100000" sx="96000" sy="96000" algn="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Roboto"/>
              <a:ea typeface="+mn-ea"/>
              <a:cs typeface="+mn-cs"/>
            </a:endParaRPr>
          </a:p>
        </p:txBody>
      </p:sp>
      <p:sp>
        <p:nvSpPr>
          <p:cNvPr id="19" name="Rectangle: Rounded Corners 1">
            <a:extLst>
              <a:ext uri="{FF2B5EF4-FFF2-40B4-BE49-F238E27FC236}">
                <a16:creationId xmlns:a16="http://schemas.microsoft.com/office/drawing/2014/main" id="{B3A4C63E-632E-EAF2-D179-03C3595BE3A3}"/>
              </a:ext>
            </a:extLst>
          </p:cNvPr>
          <p:cNvSpPr/>
          <p:nvPr userDrawn="1"/>
        </p:nvSpPr>
        <p:spPr>
          <a:xfrm rot="16200000">
            <a:off x="9095069" y="3262765"/>
            <a:ext cx="2220599" cy="2891085"/>
          </a:xfrm>
          <a:prstGeom prst="roundRect">
            <a:avLst>
              <a:gd name="adj" fmla="val 3233"/>
            </a:avLst>
          </a:prstGeom>
          <a:gradFill flip="none" rotWithShape="1">
            <a:gsLst>
              <a:gs pos="0">
                <a:schemeClr val="bg1">
                  <a:alpha val="16000"/>
                </a:schemeClr>
              </a:gs>
              <a:gs pos="100000">
                <a:srgbClr val="124380">
                  <a:alpha val="27000"/>
                </a:srgbClr>
              </a:gs>
            </a:gsLst>
            <a:lin ang="5400000" scaled="1"/>
            <a:tileRect/>
          </a:gradFill>
          <a:ln>
            <a:noFill/>
          </a:ln>
          <a:effectLst>
            <a:outerShdw blurRad="812800" dist="698500" dir="8100000" sx="96000" sy="96000" algn="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Roboto"/>
              <a:ea typeface="+mn-ea"/>
              <a:cs typeface="+mn-cs"/>
            </a:endParaRPr>
          </a:p>
        </p:txBody>
      </p:sp>
    </p:spTree>
    <p:extLst>
      <p:ext uri="{BB962C8B-B14F-4D97-AF65-F5344CB8AC3E}">
        <p14:creationId xmlns:p14="http://schemas.microsoft.com/office/powerpoint/2010/main" val="1211740663"/>
      </p:ext>
    </p:extLst>
  </p:cSld>
  <p:clrMapOvr>
    <a:masterClrMapping/>
  </p:clrMapOvr>
  <p:extLst>
    <p:ext uri="{DCECCB84-F9BA-43D5-87BE-67443E8EF086}">
      <p15:sldGuideLst xmlns:p15="http://schemas.microsoft.com/office/powerpoint/2012/main">
        <p15:guide id="1" pos="483">
          <p15:clr>
            <a:srgbClr val="FBAE40"/>
          </p15:clr>
        </p15:guide>
        <p15:guide id="2" pos="7197">
          <p15:clr>
            <a:srgbClr val="FBAE40"/>
          </p15:clr>
        </p15:guide>
        <p15:guide id="3" orient="horz" pos="845">
          <p15:clr>
            <a:srgbClr val="FBAE40"/>
          </p15:clr>
        </p15:guide>
        <p15:guide id="4" orient="horz" pos="2273">
          <p15:clr>
            <a:srgbClr val="FBAE40"/>
          </p15:clr>
        </p15:guide>
        <p15:guide id="5" pos="2162">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Portada Mundo">
    <p:spTree>
      <p:nvGrpSpPr>
        <p:cNvPr id="1" name=""/>
        <p:cNvGrpSpPr/>
        <p:nvPr/>
      </p:nvGrpSpPr>
      <p:grpSpPr>
        <a:xfrm>
          <a:off x="0" y="0"/>
          <a:ext cx="0" cy="0"/>
          <a:chOff x="0" y="0"/>
          <a:chExt cx="0" cy="0"/>
        </a:xfrm>
      </p:grpSpPr>
      <p:pic>
        <p:nvPicPr>
          <p:cNvPr id="9" name="Imagen 8" descr="Imagen que contiene tabla&#10;&#10;El contenido generado por IA puede ser incorrecto.">
            <a:extLst>
              <a:ext uri="{FF2B5EF4-FFF2-40B4-BE49-F238E27FC236}">
                <a16:creationId xmlns:a16="http://schemas.microsoft.com/office/drawing/2014/main" id="{BA2986A0-2421-55BD-261E-ADCF1EE74A9C}"/>
              </a:ext>
            </a:extLst>
          </p:cNvPr>
          <p:cNvPicPr>
            <a:picLocks noChangeAspect="1"/>
          </p:cNvPicPr>
          <p:nvPr/>
        </p:nvPicPr>
        <p:blipFill>
          <a:blip r:embed="rId2" cstate="email">
            <a:extLst>
              <a:ext uri="{28A0092B-C50C-407E-A947-70E740481C1C}">
                <a14:useLocalDpi xmlns:a14="http://schemas.microsoft.com/office/drawing/2010/main" val="0"/>
              </a:ext>
            </a:extLst>
          </a:blip>
          <a:srcRect/>
          <a:stretch/>
        </p:blipFill>
        <p:spPr>
          <a:xfrm>
            <a:off x="0" y="-89715"/>
            <a:ext cx="12582392" cy="7011084"/>
          </a:xfrm>
          <a:prstGeom prst="rect">
            <a:avLst/>
          </a:prstGeom>
        </p:spPr>
      </p:pic>
      <p:sp>
        <p:nvSpPr>
          <p:cNvPr id="5" name="Rectángulo 4">
            <a:extLst>
              <a:ext uri="{FF2B5EF4-FFF2-40B4-BE49-F238E27FC236}">
                <a16:creationId xmlns:a16="http://schemas.microsoft.com/office/drawing/2014/main" id="{184181A5-EA5A-8364-1CB5-12BE3DDFED63}"/>
              </a:ext>
            </a:extLst>
          </p:cNvPr>
          <p:cNvSpPr/>
          <p:nvPr/>
        </p:nvSpPr>
        <p:spPr>
          <a:xfrm rot="16200000">
            <a:off x="2795399" y="-2862196"/>
            <a:ext cx="6991594" cy="12582392"/>
          </a:xfrm>
          <a:prstGeom prst="rect">
            <a:avLst/>
          </a:prstGeom>
          <a:gradFill flip="none" rotWithShape="1">
            <a:gsLst>
              <a:gs pos="0">
                <a:srgbClr val="124380"/>
              </a:gs>
              <a:gs pos="100000">
                <a:srgbClr val="124380">
                  <a:alpha val="0"/>
                </a:srgb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_tradnl" dirty="0">
              <a:latin typeface="Roboto" panose="02000000000000000000" pitchFamily="2" charset="0"/>
            </a:endParaRPr>
          </a:p>
        </p:txBody>
      </p:sp>
      <p:sp>
        <p:nvSpPr>
          <p:cNvPr id="6" name="Rectángulo 5">
            <a:extLst>
              <a:ext uri="{FF2B5EF4-FFF2-40B4-BE49-F238E27FC236}">
                <a16:creationId xmlns:a16="http://schemas.microsoft.com/office/drawing/2014/main" id="{85FDC0C0-31C3-4137-98E3-7C448A1F3787}"/>
              </a:ext>
            </a:extLst>
          </p:cNvPr>
          <p:cNvSpPr/>
          <p:nvPr/>
        </p:nvSpPr>
        <p:spPr>
          <a:xfrm>
            <a:off x="-24668" y="-100548"/>
            <a:ext cx="12631726" cy="7011084"/>
          </a:xfrm>
          <a:prstGeom prst="rect">
            <a:avLst/>
          </a:prstGeom>
          <a:gradFill flip="none" rotWithShape="1">
            <a:gsLst>
              <a:gs pos="39500">
                <a:srgbClr val="124380"/>
              </a:gs>
              <a:gs pos="0">
                <a:srgbClr val="124380"/>
              </a:gs>
              <a:gs pos="100000">
                <a:srgbClr val="124380">
                  <a:alpha val="0"/>
                </a:srgb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_tradnl" dirty="0">
              <a:latin typeface="Roboto" panose="02000000000000000000" pitchFamily="2" charset="0"/>
            </a:endParaRPr>
          </a:p>
        </p:txBody>
      </p:sp>
      <p:sp>
        <p:nvSpPr>
          <p:cNvPr id="15" name="Marcador de texto 14"/>
          <p:cNvSpPr>
            <a:spLocks noGrp="1"/>
          </p:cNvSpPr>
          <p:nvPr>
            <p:ph type="body" sz="quarter" idx="11" hasCustomPrompt="1"/>
          </p:nvPr>
        </p:nvSpPr>
        <p:spPr>
          <a:xfrm>
            <a:off x="666256" y="962083"/>
            <a:ext cx="6187131" cy="430311"/>
          </a:xfrm>
          <a:prstGeom prst="rect">
            <a:avLst/>
          </a:prstGeom>
        </p:spPr>
        <p:txBody>
          <a:bodyPr anchor="b"/>
          <a:lstStyle>
            <a:lvl1pPr marL="0" indent="0">
              <a:buNone/>
              <a:defRPr sz="2200" cap="all" baseline="0">
                <a:latin typeface="Roboto Light" panose="02000000000000000000" pitchFamily="2" charset="0"/>
                <a:ea typeface="Roboto Light" panose="02000000000000000000" pitchFamily="2" charset="0"/>
              </a:defRPr>
            </a:lvl1pPr>
            <a:lvl2pPr marL="277240" indent="0">
              <a:buNone/>
              <a:defRPr sz="1152"/>
            </a:lvl2pPr>
            <a:lvl3pPr marL="554478" indent="0">
              <a:buNone/>
              <a:defRPr sz="1152"/>
            </a:lvl3pPr>
            <a:lvl4pPr marL="831718" indent="0">
              <a:buNone/>
              <a:defRPr sz="1152"/>
            </a:lvl4pPr>
            <a:lvl5pPr marL="1108956" indent="0">
              <a:buNone/>
              <a:defRPr sz="1152"/>
            </a:lvl5pPr>
          </a:lstStyle>
          <a:p>
            <a:pPr lvl="0"/>
            <a:r>
              <a:rPr lang="es-ES" dirty="0"/>
              <a:t>NOMBRE DEL CONGRESO O EVENTO</a:t>
            </a:r>
          </a:p>
        </p:txBody>
      </p:sp>
      <p:sp>
        <p:nvSpPr>
          <p:cNvPr id="8" name="Marcador de texto 7">
            <a:extLst>
              <a:ext uri="{FF2B5EF4-FFF2-40B4-BE49-F238E27FC236}">
                <a16:creationId xmlns:a16="http://schemas.microsoft.com/office/drawing/2014/main" id="{DBAE3E38-F858-FE57-6F8C-5FCD5335EF5C}"/>
              </a:ext>
            </a:extLst>
          </p:cNvPr>
          <p:cNvSpPr>
            <a:spLocks noGrp="1"/>
          </p:cNvSpPr>
          <p:nvPr>
            <p:ph type="body" sz="quarter" idx="16" hasCustomPrompt="1"/>
          </p:nvPr>
        </p:nvSpPr>
        <p:spPr>
          <a:xfrm>
            <a:off x="666255" y="4375690"/>
            <a:ext cx="6187131" cy="322262"/>
          </a:xfrm>
          <a:prstGeom prst="rect">
            <a:avLst/>
          </a:prstGeom>
        </p:spPr>
        <p:txBody>
          <a:bodyPr/>
          <a:lstStyle>
            <a:lvl1pPr>
              <a:defRPr sz="2200">
                <a:latin typeface="Roboto Light" panose="02000000000000000000" pitchFamily="2" charset="0"/>
                <a:ea typeface="Roboto Light" panose="02000000000000000000" pitchFamily="2" charset="0"/>
              </a:defRPr>
            </a:lvl1pPr>
          </a:lstStyle>
          <a:p>
            <a:pPr lvl="0"/>
            <a:r>
              <a:rPr lang="es-ES" dirty="0"/>
              <a:t>NOMBRE DEL PONENTE</a:t>
            </a:r>
            <a:endParaRPr lang="es-ES_tradnl" dirty="0"/>
          </a:p>
        </p:txBody>
      </p:sp>
      <p:sp>
        <p:nvSpPr>
          <p:cNvPr id="10" name="Marcador de texto 9">
            <a:extLst>
              <a:ext uri="{FF2B5EF4-FFF2-40B4-BE49-F238E27FC236}">
                <a16:creationId xmlns:a16="http://schemas.microsoft.com/office/drawing/2014/main" id="{DE1D12D9-462C-E3E3-4453-EF16D3778181}"/>
              </a:ext>
            </a:extLst>
          </p:cNvPr>
          <p:cNvSpPr>
            <a:spLocks noGrp="1"/>
          </p:cNvSpPr>
          <p:nvPr>
            <p:ph type="body" sz="quarter" idx="17" hasCustomPrompt="1"/>
          </p:nvPr>
        </p:nvSpPr>
        <p:spPr>
          <a:xfrm>
            <a:off x="666255" y="4873205"/>
            <a:ext cx="6187131" cy="590960"/>
          </a:xfrm>
          <a:prstGeom prst="rect">
            <a:avLst/>
          </a:prstGeom>
        </p:spPr>
        <p:txBody>
          <a:bodyPr/>
          <a:lstStyle>
            <a:lvl1pPr>
              <a:defRPr sz="2200"/>
            </a:lvl1pPr>
          </a:lstStyle>
          <a:p>
            <a:pPr lvl="0"/>
            <a:r>
              <a:rPr lang="es-ES" dirty="0"/>
              <a:t>CARGO DEL PONENTE</a:t>
            </a:r>
            <a:endParaRPr lang="es-ES_tradnl" dirty="0"/>
          </a:p>
        </p:txBody>
      </p:sp>
      <p:sp>
        <p:nvSpPr>
          <p:cNvPr id="14" name="Marcador de texto 13">
            <a:extLst>
              <a:ext uri="{FF2B5EF4-FFF2-40B4-BE49-F238E27FC236}">
                <a16:creationId xmlns:a16="http://schemas.microsoft.com/office/drawing/2014/main" id="{0242BB96-9DBB-97AC-D0AE-63139BF96637}"/>
              </a:ext>
            </a:extLst>
          </p:cNvPr>
          <p:cNvSpPr>
            <a:spLocks noGrp="1"/>
          </p:cNvSpPr>
          <p:nvPr>
            <p:ph type="body" sz="quarter" idx="18" hasCustomPrompt="1"/>
          </p:nvPr>
        </p:nvSpPr>
        <p:spPr>
          <a:xfrm>
            <a:off x="666255" y="5774173"/>
            <a:ext cx="3392997" cy="323451"/>
          </a:xfrm>
          <a:prstGeom prst="rect">
            <a:avLst/>
          </a:prstGeom>
        </p:spPr>
        <p:txBody>
          <a:bodyPr/>
          <a:lstStyle>
            <a:lvl1pPr>
              <a:defRPr sz="1800">
                <a:latin typeface="Roboto Light" panose="02000000000000000000" pitchFamily="2" charset="0"/>
                <a:ea typeface="Roboto Light" panose="02000000000000000000" pitchFamily="2" charset="0"/>
              </a:defRPr>
            </a:lvl1pPr>
          </a:lstStyle>
          <a:p>
            <a:pPr lvl="0"/>
            <a:r>
              <a:rPr lang="es-ES" dirty="0"/>
              <a:t>FECHA</a:t>
            </a:r>
            <a:endParaRPr lang="es-ES_tradnl" dirty="0"/>
          </a:p>
        </p:txBody>
      </p:sp>
      <p:sp>
        <p:nvSpPr>
          <p:cNvPr id="3" name="Marcador de texto 7">
            <a:extLst>
              <a:ext uri="{FF2B5EF4-FFF2-40B4-BE49-F238E27FC236}">
                <a16:creationId xmlns:a16="http://schemas.microsoft.com/office/drawing/2014/main" id="{FFADD486-8186-5269-ACBD-640D8DCCE4C5}"/>
              </a:ext>
            </a:extLst>
          </p:cNvPr>
          <p:cNvSpPr>
            <a:spLocks noGrp="1"/>
          </p:cNvSpPr>
          <p:nvPr>
            <p:ph type="body" sz="quarter" idx="19" hasCustomPrompt="1"/>
          </p:nvPr>
        </p:nvSpPr>
        <p:spPr>
          <a:xfrm>
            <a:off x="666255" y="1709275"/>
            <a:ext cx="6187131" cy="2339705"/>
          </a:xfrm>
          <a:prstGeom prst="rect">
            <a:avLst/>
          </a:prstGeom>
        </p:spPr>
        <p:txBody>
          <a:bodyPr/>
          <a:lstStyle>
            <a:lvl1pPr>
              <a:defRPr sz="4200">
                <a:latin typeface="Roboto Black" panose="02000000000000000000" pitchFamily="2" charset="0"/>
                <a:ea typeface="Roboto Black" panose="02000000000000000000" pitchFamily="2" charset="0"/>
              </a:defRPr>
            </a:lvl1pPr>
          </a:lstStyle>
          <a:p>
            <a:pPr lvl="0"/>
            <a:r>
              <a:rPr lang="es-ES" dirty="0"/>
              <a:t>Título de la presentación</a:t>
            </a:r>
          </a:p>
        </p:txBody>
      </p:sp>
      <p:pic>
        <p:nvPicPr>
          <p:cNvPr id="2" name="Imagen 1" descr="Texto&#10;&#10;El contenido generado por IA puede ser incorrecto.">
            <a:extLst>
              <a:ext uri="{FF2B5EF4-FFF2-40B4-BE49-F238E27FC236}">
                <a16:creationId xmlns:a16="http://schemas.microsoft.com/office/drawing/2014/main" id="{5C3106B4-B1AF-C3AB-8E09-D28B0A51E7D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89537" y="5740952"/>
            <a:ext cx="1767617" cy="385680"/>
          </a:xfrm>
          <a:prstGeom prst="rect">
            <a:avLst/>
          </a:prstGeom>
        </p:spPr>
      </p:pic>
    </p:spTree>
    <p:extLst>
      <p:ext uri="{BB962C8B-B14F-4D97-AF65-F5344CB8AC3E}">
        <p14:creationId xmlns:p14="http://schemas.microsoft.com/office/powerpoint/2010/main" val="1218068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remove" nodeType="afterEffect">
                                  <p:stCondLst>
                                    <p:cond delay="0"/>
                                  </p:stCondLst>
                                  <p:childTnLst>
                                    <p:animEffect transition="out" filter="fade">
                                      <p:cBhvr>
                                        <p:cTn id="6" dur="6000" tmFilter="0, 0; .2, .5; .8, .5; 1, 0"/>
                                        <p:tgtEl>
                                          <p:spTgt spid="9"/>
                                        </p:tgtEl>
                                      </p:cBhvr>
                                    </p:animEffect>
                                    <p:animScale>
                                      <p:cBhvr>
                                        <p:cTn id="7" dur="3000" autoRev="1" fill="hold"/>
                                        <p:tgtEl>
                                          <p:spTgt spid="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DCECCB84-F9BA-43D5-87BE-67443E8EF086}">
      <p15:sldGuideLst xmlns:p15="http://schemas.microsoft.com/office/powerpoint/2012/main">
        <p15:guide id="1" orient="horz" pos="2183">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Memoria gráfica seis">
    <p:spTree>
      <p:nvGrpSpPr>
        <p:cNvPr id="1" name=""/>
        <p:cNvGrpSpPr/>
        <p:nvPr/>
      </p:nvGrpSpPr>
      <p:grpSpPr>
        <a:xfrm>
          <a:off x="0" y="0"/>
          <a:ext cx="0" cy="0"/>
          <a:chOff x="0" y="0"/>
          <a:chExt cx="0" cy="0"/>
        </a:xfrm>
      </p:grpSpPr>
      <p:sp>
        <p:nvSpPr>
          <p:cNvPr id="3" name="Marcador de posición de imagen 3">
            <a:extLst>
              <a:ext uri="{FF2B5EF4-FFF2-40B4-BE49-F238E27FC236}">
                <a16:creationId xmlns:a16="http://schemas.microsoft.com/office/drawing/2014/main" id="{AF090609-E258-2531-5A32-C0A1C22BC3A7}"/>
              </a:ext>
            </a:extLst>
          </p:cNvPr>
          <p:cNvSpPr>
            <a:spLocks noGrp="1"/>
          </p:cNvSpPr>
          <p:nvPr>
            <p:ph type="pic" sz="quarter" idx="10"/>
          </p:nvPr>
        </p:nvSpPr>
        <p:spPr>
          <a:xfrm>
            <a:off x="2214932" y="1539911"/>
            <a:ext cx="740624" cy="641597"/>
          </a:xfrm>
          <a:prstGeom prst="rect">
            <a:avLst/>
          </a:prstGeom>
        </p:spPr>
        <p:txBody>
          <a:bodyPr/>
          <a:lstStyle>
            <a:lvl1pPr>
              <a:defRPr>
                <a:solidFill>
                  <a:schemeClr val="bg1"/>
                </a:solidFill>
                <a:latin typeface="Roboto" panose="02000000000000000000" pitchFamily="2" charset="0"/>
                <a:ea typeface="Roboto" panose="02000000000000000000" pitchFamily="2" charset="0"/>
              </a:defRPr>
            </a:lvl1pPr>
          </a:lstStyle>
          <a:p>
            <a:endParaRPr lang="es-ES_tradnl" dirty="0"/>
          </a:p>
        </p:txBody>
      </p:sp>
      <p:sp>
        <p:nvSpPr>
          <p:cNvPr id="6" name="Marcador de texto 24">
            <a:extLst>
              <a:ext uri="{FF2B5EF4-FFF2-40B4-BE49-F238E27FC236}">
                <a16:creationId xmlns:a16="http://schemas.microsoft.com/office/drawing/2014/main" id="{FF9F5357-30C9-F24B-7E8B-228A4820F5FB}"/>
              </a:ext>
            </a:extLst>
          </p:cNvPr>
          <p:cNvSpPr>
            <a:spLocks noGrp="1"/>
          </p:cNvSpPr>
          <p:nvPr>
            <p:ph type="body" sz="quarter" idx="18" hasCustomPrompt="1"/>
          </p:nvPr>
        </p:nvSpPr>
        <p:spPr>
          <a:xfrm>
            <a:off x="803275" y="2592280"/>
            <a:ext cx="3563938" cy="1124058"/>
          </a:xfrm>
          <a:prstGeom prst="rect">
            <a:avLst/>
          </a:prstGeom>
        </p:spPr>
        <p:txBody>
          <a:bodyPr/>
          <a:lstStyle>
            <a:lvl1pPr algn="ctr">
              <a:spcAft>
                <a:spcPts val="600"/>
              </a:spcAft>
              <a:defRPr b="1" cap="all" baseline="0">
                <a:solidFill>
                  <a:schemeClr val="bg1"/>
                </a:solidFill>
                <a:latin typeface="Roboto" panose="02000000000000000000" pitchFamily="2" charset="0"/>
                <a:ea typeface="Roboto" panose="02000000000000000000" pitchFamily="2" charset="0"/>
              </a:defRPr>
            </a:lvl1pPr>
            <a:lvl2pPr marL="0" algn="ctr">
              <a:spcAft>
                <a:spcPts val="600"/>
              </a:spcAft>
              <a:defRPr sz="971" cap="all" baseline="0">
                <a:solidFill>
                  <a:schemeClr val="bg1"/>
                </a:solidFill>
              </a:defRPr>
            </a:lvl2pPr>
            <a:lvl3pPr algn="ctr">
              <a:defRPr sz="971" cap="all" baseline="0"/>
            </a:lvl3pPr>
            <a:lvl4pPr algn="ctr">
              <a:defRPr sz="971" cap="all" baseline="0"/>
            </a:lvl4pPr>
            <a:lvl5pPr algn="ctr">
              <a:defRPr sz="971" cap="all" baseline="0"/>
            </a:lvl5pPr>
          </a:lstStyle>
          <a:p>
            <a:pPr lvl="0"/>
            <a:r>
              <a:rPr lang="es-ES" dirty="0"/>
              <a:t>Editar el estilo de texto del patrón</a:t>
            </a:r>
          </a:p>
          <a:p>
            <a:pPr lvl="1"/>
            <a:r>
              <a:rPr lang="es-ES" dirty="0"/>
              <a:t>Segundo nivel</a:t>
            </a:r>
          </a:p>
        </p:txBody>
      </p:sp>
      <p:sp>
        <p:nvSpPr>
          <p:cNvPr id="41" name="Marcador de posición de imagen 3">
            <a:extLst>
              <a:ext uri="{FF2B5EF4-FFF2-40B4-BE49-F238E27FC236}">
                <a16:creationId xmlns:a16="http://schemas.microsoft.com/office/drawing/2014/main" id="{AD9D649D-AA33-C982-07AD-A601DF0CAD49}"/>
              </a:ext>
            </a:extLst>
          </p:cNvPr>
          <p:cNvSpPr>
            <a:spLocks noGrp="1"/>
          </p:cNvSpPr>
          <p:nvPr>
            <p:ph type="pic" sz="quarter" idx="26"/>
          </p:nvPr>
        </p:nvSpPr>
        <p:spPr>
          <a:xfrm>
            <a:off x="2214932" y="3843374"/>
            <a:ext cx="740624" cy="641597"/>
          </a:xfrm>
          <a:prstGeom prst="rect">
            <a:avLst/>
          </a:prstGeom>
        </p:spPr>
        <p:txBody>
          <a:bodyPr/>
          <a:lstStyle>
            <a:lvl1pPr>
              <a:defRPr>
                <a:solidFill>
                  <a:schemeClr val="bg1"/>
                </a:solidFill>
                <a:latin typeface="Roboto" panose="02000000000000000000" pitchFamily="2" charset="0"/>
                <a:ea typeface="Roboto" panose="02000000000000000000" pitchFamily="2" charset="0"/>
              </a:defRPr>
            </a:lvl1pPr>
          </a:lstStyle>
          <a:p>
            <a:endParaRPr lang="es-ES_tradnl" dirty="0"/>
          </a:p>
        </p:txBody>
      </p:sp>
      <p:sp>
        <p:nvSpPr>
          <p:cNvPr id="42" name="Marcador de texto 24">
            <a:extLst>
              <a:ext uri="{FF2B5EF4-FFF2-40B4-BE49-F238E27FC236}">
                <a16:creationId xmlns:a16="http://schemas.microsoft.com/office/drawing/2014/main" id="{37827D6B-A18A-0612-391C-28BC748667E9}"/>
              </a:ext>
            </a:extLst>
          </p:cNvPr>
          <p:cNvSpPr>
            <a:spLocks noGrp="1"/>
          </p:cNvSpPr>
          <p:nvPr>
            <p:ph type="body" sz="quarter" idx="27" hasCustomPrompt="1"/>
          </p:nvPr>
        </p:nvSpPr>
        <p:spPr>
          <a:xfrm>
            <a:off x="803275" y="4895743"/>
            <a:ext cx="3563938" cy="1124058"/>
          </a:xfrm>
          <a:prstGeom prst="rect">
            <a:avLst/>
          </a:prstGeom>
        </p:spPr>
        <p:txBody>
          <a:bodyPr/>
          <a:lstStyle>
            <a:lvl1pPr algn="ctr">
              <a:spcAft>
                <a:spcPts val="600"/>
              </a:spcAft>
              <a:defRPr b="1" cap="all" baseline="0">
                <a:solidFill>
                  <a:schemeClr val="bg1"/>
                </a:solidFill>
                <a:latin typeface="Roboto" panose="02000000000000000000" pitchFamily="2" charset="0"/>
                <a:ea typeface="Roboto" panose="02000000000000000000" pitchFamily="2" charset="0"/>
              </a:defRPr>
            </a:lvl1pPr>
            <a:lvl2pPr marL="0" algn="ctr">
              <a:spcAft>
                <a:spcPts val="600"/>
              </a:spcAft>
              <a:defRPr sz="971" cap="all" baseline="0">
                <a:solidFill>
                  <a:schemeClr val="bg1"/>
                </a:solidFill>
              </a:defRPr>
            </a:lvl2pPr>
            <a:lvl3pPr algn="ctr">
              <a:defRPr sz="971" cap="all" baseline="0"/>
            </a:lvl3pPr>
            <a:lvl4pPr algn="ctr">
              <a:defRPr sz="971" cap="all" baseline="0"/>
            </a:lvl4pPr>
            <a:lvl5pPr algn="ctr">
              <a:defRPr sz="971" cap="all" baseline="0"/>
            </a:lvl5pPr>
          </a:lstStyle>
          <a:p>
            <a:pPr lvl="0"/>
            <a:r>
              <a:rPr lang="es-ES" dirty="0"/>
              <a:t>Editar el estilo de texto del patrón</a:t>
            </a:r>
          </a:p>
          <a:p>
            <a:pPr lvl="1"/>
            <a:r>
              <a:rPr lang="es-ES" dirty="0"/>
              <a:t>Segundo nivel</a:t>
            </a:r>
          </a:p>
        </p:txBody>
      </p:sp>
      <p:sp>
        <p:nvSpPr>
          <p:cNvPr id="44" name="Marcador de posición de imagen 3">
            <a:extLst>
              <a:ext uri="{FF2B5EF4-FFF2-40B4-BE49-F238E27FC236}">
                <a16:creationId xmlns:a16="http://schemas.microsoft.com/office/drawing/2014/main" id="{2663CA76-BF6A-DBAD-4A55-D43F8B92DB3C}"/>
              </a:ext>
            </a:extLst>
          </p:cNvPr>
          <p:cNvSpPr>
            <a:spLocks noGrp="1"/>
          </p:cNvSpPr>
          <p:nvPr>
            <p:ph type="pic" sz="quarter" idx="28"/>
          </p:nvPr>
        </p:nvSpPr>
        <p:spPr>
          <a:xfrm>
            <a:off x="5778870" y="1539911"/>
            <a:ext cx="740624" cy="641597"/>
          </a:xfrm>
          <a:prstGeom prst="rect">
            <a:avLst/>
          </a:prstGeom>
        </p:spPr>
        <p:txBody>
          <a:bodyPr/>
          <a:lstStyle>
            <a:lvl1pPr>
              <a:defRPr>
                <a:solidFill>
                  <a:schemeClr val="bg1"/>
                </a:solidFill>
                <a:latin typeface="Roboto" panose="02000000000000000000" pitchFamily="2" charset="0"/>
                <a:ea typeface="Roboto" panose="02000000000000000000" pitchFamily="2" charset="0"/>
              </a:defRPr>
            </a:lvl1pPr>
          </a:lstStyle>
          <a:p>
            <a:endParaRPr lang="es-ES_tradnl" dirty="0"/>
          </a:p>
        </p:txBody>
      </p:sp>
      <p:sp>
        <p:nvSpPr>
          <p:cNvPr id="45" name="Marcador de texto 24">
            <a:extLst>
              <a:ext uri="{FF2B5EF4-FFF2-40B4-BE49-F238E27FC236}">
                <a16:creationId xmlns:a16="http://schemas.microsoft.com/office/drawing/2014/main" id="{97BDCAFE-C346-5890-895F-7AE7D1553FE4}"/>
              </a:ext>
            </a:extLst>
          </p:cNvPr>
          <p:cNvSpPr>
            <a:spLocks noGrp="1"/>
          </p:cNvSpPr>
          <p:nvPr>
            <p:ph type="body" sz="quarter" idx="29" hasCustomPrompt="1"/>
          </p:nvPr>
        </p:nvSpPr>
        <p:spPr>
          <a:xfrm>
            <a:off x="4367213" y="2592280"/>
            <a:ext cx="3563938" cy="1124058"/>
          </a:xfrm>
          <a:prstGeom prst="rect">
            <a:avLst/>
          </a:prstGeom>
        </p:spPr>
        <p:txBody>
          <a:bodyPr/>
          <a:lstStyle>
            <a:lvl1pPr algn="ctr">
              <a:spcAft>
                <a:spcPts val="600"/>
              </a:spcAft>
              <a:defRPr b="1" cap="all" baseline="0">
                <a:solidFill>
                  <a:schemeClr val="bg1"/>
                </a:solidFill>
                <a:latin typeface="Roboto" panose="02000000000000000000" pitchFamily="2" charset="0"/>
                <a:ea typeface="Roboto" panose="02000000000000000000" pitchFamily="2" charset="0"/>
              </a:defRPr>
            </a:lvl1pPr>
            <a:lvl2pPr marL="0" algn="ctr">
              <a:spcAft>
                <a:spcPts val="600"/>
              </a:spcAft>
              <a:defRPr sz="971" cap="all" baseline="0">
                <a:solidFill>
                  <a:schemeClr val="bg1"/>
                </a:solidFill>
              </a:defRPr>
            </a:lvl2pPr>
            <a:lvl3pPr algn="ctr">
              <a:defRPr sz="971" cap="all" baseline="0"/>
            </a:lvl3pPr>
            <a:lvl4pPr algn="ctr">
              <a:defRPr sz="971" cap="all" baseline="0"/>
            </a:lvl4pPr>
            <a:lvl5pPr algn="ctr">
              <a:defRPr sz="971" cap="all" baseline="0"/>
            </a:lvl5pPr>
          </a:lstStyle>
          <a:p>
            <a:pPr lvl="0"/>
            <a:r>
              <a:rPr lang="es-ES" dirty="0"/>
              <a:t>Editar el estilo de texto del patrón</a:t>
            </a:r>
          </a:p>
          <a:p>
            <a:pPr lvl="1"/>
            <a:r>
              <a:rPr lang="es-ES" dirty="0"/>
              <a:t>Segundo nivel</a:t>
            </a:r>
          </a:p>
        </p:txBody>
      </p:sp>
      <p:sp>
        <p:nvSpPr>
          <p:cNvPr id="47" name="Marcador de posición de imagen 3">
            <a:extLst>
              <a:ext uri="{FF2B5EF4-FFF2-40B4-BE49-F238E27FC236}">
                <a16:creationId xmlns:a16="http://schemas.microsoft.com/office/drawing/2014/main" id="{D1FBBB62-C799-9274-1F64-3702105CC0BC}"/>
              </a:ext>
            </a:extLst>
          </p:cNvPr>
          <p:cNvSpPr>
            <a:spLocks noGrp="1"/>
          </p:cNvSpPr>
          <p:nvPr>
            <p:ph type="pic" sz="quarter" idx="30"/>
          </p:nvPr>
        </p:nvSpPr>
        <p:spPr>
          <a:xfrm>
            <a:off x="5778870" y="3843374"/>
            <a:ext cx="740624" cy="641597"/>
          </a:xfrm>
          <a:prstGeom prst="rect">
            <a:avLst/>
          </a:prstGeom>
        </p:spPr>
        <p:txBody>
          <a:bodyPr/>
          <a:lstStyle>
            <a:lvl1pPr>
              <a:defRPr>
                <a:solidFill>
                  <a:schemeClr val="bg1"/>
                </a:solidFill>
                <a:latin typeface="Roboto" panose="02000000000000000000" pitchFamily="2" charset="0"/>
                <a:ea typeface="Roboto" panose="02000000000000000000" pitchFamily="2" charset="0"/>
              </a:defRPr>
            </a:lvl1pPr>
          </a:lstStyle>
          <a:p>
            <a:endParaRPr lang="es-ES_tradnl" dirty="0"/>
          </a:p>
        </p:txBody>
      </p:sp>
      <p:sp>
        <p:nvSpPr>
          <p:cNvPr id="48" name="Marcador de texto 24">
            <a:extLst>
              <a:ext uri="{FF2B5EF4-FFF2-40B4-BE49-F238E27FC236}">
                <a16:creationId xmlns:a16="http://schemas.microsoft.com/office/drawing/2014/main" id="{2233AC2F-E5E3-7008-F52B-4CC76DA649F1}"/>
              </a:ext>
            </a:extLst>
          </p:cNvPr>
          <p:cNvSpPr>
            <a:spLocks noGrp="1"/>
          </p:cNvSpPr>
          <p:nvPr>
            <p:ph type="body" sz="quarter" idx="31" hasCustomPrompt="1"/>
          </p:nvPr>
        </p:nvSpPr>
        <p:spPr>
          <a:xfrm>
            <a:off x="4367213" y="4895743"/>
            <a:ext cx="3563938" cy="1124058"/>
          </a:xfrm>
          <a:prstGeom prst="rect">
            <a:avLst/>
          </a:prstGeom>
        </p:spPr>
        <p:txBody>
          <a:bodyPr/>
          <a:lstStyle>
            <a:lvl1pPr algn="ctr">
              <a:spcAft>
                <a:spcPts val="600"/>
              </a:spcAft>
              <a:defRPr b="1" cap="all" baseline="0">
                <a:solidFill>
                  <a:schemeClr val="bg1"/>
                </a:solidFill>
                <a:latin typeface="Roboto" panose="02000000000000000000" pitchFamily="2" charset="0"/>
                <a:ea typeface="Roboto" panose="02000000000000000000" pitchFamily="2" charset="0"/>
              </a:defRPr>
            </a:lvl1pPr>
            <a:lvl2pPr marL="0" algn="ctr">
              <a:spcAft>
                <a:spcPts val="600"/>
              </a:spcAft>
              <a:defRPr sz="971" cap="all" baseline="0">
                <a:solidFill>
                  <a:schemeClr val="bg1"/>
                </a:solidFill>
              </a:defRPr>
            </a:lvl2pPr>
            <a:lvl3pPr algn="ctr">
              <a:defRPr sz="971" cap="all" baseline="0"/>
            </a:lvl3pPr>
            <a:lvl4pPr algn="ctr">
              <a:defRPr sz="971" cap="all" baseline="0"/>
            </a:lvl4pPr>
            <a:lvl5pPr algn="ctr">
              <a:defRPr sz="971" cap="all" baseline="0"/>
            </a:lvl5pPr>
          </a:lstStyle>
          <a:p>
            <a:pPr lvl="0"/>
            <a:r>
              <a:rPr lang="es-ES" dirty="0"/>
              <a:t>Editar el estilo de texto del patrón</a:t>
            </a:r>
          </a:p>
          <a:p>
            <a:pPr lvl="1"/>
            <a:r>
              <a:rPr lang="es-ES" dirty="0"/>
              <a:t>Segundo nivel</a:t>
            </a:r>
          </a:p>
        </p:txBody>
      </p:sp>
      <p:sp>
        <p:nvSpPr>
          <p:cNvPr id="50" name="Marcador de posición de imagen 3">
            <a:extLst>
              <a:ext uri="{FF2B5EF4-FFF2-40B4-BE49-F238E27FC236}">
                <a16:creationId xmlns:a16="http://schemas.microsoft.com/office/drawing/2014/main" id="{886550E1-5557-4387-1BFD-695D887BA295}"/>
              </a:ext>
            </a:extLst>
          </p:cNvPr>
          <p:cNvSpPr>
            <a:spLocks noGrp="1"/>
          </p:cNvSpPr>
          <p:nvPr>
            <p:ph type="pic" sz="quarter" idx="32"/>
          </p:nvPr>
        </p:nvSpPr>
        <p:spPr>
          <a:xfrm>
            <a:off x="9338816" y="1539911"/>
            <a:ext cx="740624" cy="641597"/>
          </a:xfrm>
          <a:prstGeom prst="rect">
            <a:avLst/>
          </a:prstGeom>
        </p:spPr>
        <p:txBody>
          <a:bodyPr/>
          <a:lstStyle>
            <a:lvl1pPr>
              <a:defRPr>
                <a:solidFill>
                  <a:schemeClr val="bg1"/>
                </a:solidFill>
                <a:latin typeface="Roboto" panose="02000000000000000000" pitchFamily="2" charset="0"/>
                <a:ea typeface="Roboto" panose="02000000000000000000" pitchFamily="2" charset="0"/>
              </a:defRPr>
            </a:lvl1pPr>
          </a:lstStyle>
          <a:p>
            <a:endParaRPr lang="es-ES_tradnl" dirty="0"/>
          </a:p>
        </p:txBody>
      </p:sp>
      <p:sp>
        <p:nvSpPr>
          <p:cNvPr id="51" name="Marcador de texto 24">
            <a:extLst>
              <a:ext uri="{FF2B5EF4-FFF2-40B4-BE49-F238E27FC236}">
                <a16:creationId xmlns:a16="http://schemas.microsoft.com/office/drawing/2014/main" id="{64ADE5A9-06ED-FA6D-4568-24362BF560AC}"/>
              </a:ext>
            </a:extLst>
          </p:cNvPr>
          <p:cNvSpPr>
            <a:spLocks noGrp="1"/>
          </p:cNvSpPr>
          <p:nvPr>
            <p:ph type="body" sz="quarter" idx="33" hasCustomPrompt="1"/>
          </p:nvPr>
        </p:nvSpPr>
        <p:spPr>
          <a:xfrm>
            <a:off x="7927159" y="2592280"/>
            <a:ext cx="3563938" cy="1124058"/>
          </a:xfrm>
          <a:prstGeom prst="rect">
            <a:avLst/>
          </a:prstGeom>
        </p:spPr>
        <p:txBody>
          <a:bodyPr/>
          <a:lstStyle>
            <a:lvl1pPr algn="ctr">
              <a:spcAft>
                <a:spcPts val="600"/>
              </a:spcAft>
              <a:defRPr b="1" cap="all" baseline="0">
                <a:solidFill>
                  <a:schemeClr val="bg1"/>
                </a:solidFill>
                <a:latin typeface="Roboto" panose="02000000000000000000" pitchFamily="2" charset="0"/>
                <a:ea typeface="Roboto" panose="02000000000000000000" pitchFamily="2" charset="0"/>
              </a:defRPr>
            </a:lvl1pPr>
            <a:lvl2pPr marL="0" algn="ctr">
              <a:spcAft>
                <a:spcPts val="600"/>
              </a:spcAft>
              <a:defRPr sz="971" cap="all" baseline="0">
                <a:solidFill>
                  <a:schemeClr val="bg1"/>
                </a:solidFill>
              </a:defRPr>
            </a:lvl2pPr>
            <a:lvl3pPr algn="ctr">
              <a:defRPr sz="971" cap="all" baseline="0"/>
            </a:lvl3pPr>
            <a:lvl4pPr algn="ctr">
              <a:defRPr sz="971" cap="all" baseline="0"/>
            </a:lvl4pPr>
            <a:lvl5pPr algn="ctr">
              <a:defRPr sz="971" cap="all" baseline="0"/>
            </a:lvl5pPr>
          </a:lstStyle>
          <a:p>
            <a:pPr lvl="0"/>
            <a:r>
              <a:rPr lang="es-ES" dirty="0"/>
              <a:t>Editar el estilo de texto del patrón</a:t>
            </a:r>
          </a:p>
          <a:p>
            <a:pPr lvl="1"/>
            <a:r>
              <a:rPr lang="es-ES" dirty="0"/>
              <a:t>Segundo nivel</a:t>
            </a:r>
          </a:p>
        </p:txBody>
      </p:sp>
      <p:sp>
        <p:nvSpPr>
          <p:cNvPr id="53" name="Marcador de posición de imagen 3">
            <a:extLst>
              <a:ext uri="{FF2B5EF4-FFF2-40B4-BE49-F238E27FC236}">
                <a16:creationId xmlns:a16="http://schemas.microsoft.com/office/drawing/2014/main" id="{EA59F01F-48AC-213B-BCDD-B73B836FA747}"/>
              </a:ext>
            </a:extLst>
          </p:cNvPr>
          <p:cNvSpPr>
            <a:spLocks noGrp="1"/>
          </p:cNvSpPr>
          <p:nvPr>
            <p:ph type="pic" sz="quarter" idx="34"/>
          </p:nvPr>
        </p:nvSpPr>
        <p:spPr>
          <a:xfrm>
            <a:off x="9338816" y="3843374"/>
            <a:ext cx="740624" cy="641597"/>
          </a:xfrm>
          <a:prstGeom prst="rect">
            <a:avLst/>
          </a:prstGeom>
        </p:spPr>
        <p:txBody>
          <a:bodyPr/>
          <a:lstStyle>
            <a:lvl1pPr>
              <a:defRPr>
                <a:solidFill>
                  <a:schemeClr val="bg1"/>
                </a:solidFill>
                <a:latin typeface="Roboto" panose="02000000000000000000" pitchFamily="2" charset="0"/>
                <a:ea typeface="Roboto" panose="02000000000000000000" pitchFamily="2" charset="0"/>
              </a:defRPr>
            </a:lvl1pPr>
          </a:lstStyle>
          <a:p>
            <a:endParaRPr lang="es-ES_tradnl" dirty="0"/>
          </a:p>
        </p:txBody>
      </p:sp>
      <p:sp>
        <p:nvSpPr>
          <p:cNvPr id="54" name="Marcador de texto 24">
            <a:extLst>
              <a:ext uri="{FF2B5EF4-FFF2-40B4-BE49-F238E27FC236}">
                <a16:creationId xmlns:a16="http://schemas.microsoft.com/office/drawing/2014/main" id="{1974103E-80FB-56B7-F56C-1D25E7589622}"/>
              </a:ext>
            </a:extLst>
          </p:cNvPr>
          <p:cNvSpPr>
            <a:spLocks noGrp="1"/>
          </p:cNvSpPr>
          <p:nvPr>
            <p:ph type="body" sz="quarter" idx="35" hasCustomPrompt="1"/>
          </p:nvPr>
        </p:nvSpPr>
        <p:spPr>
          <a:xfrm>
            <a:off x="7927159" y="4895743"/>
            <a:ext cx="3563938" cy="1124058"/>
          </a:xfrm>
          <a:prstGeom prst="rect">
            <a:avLst/>
          </a:prstGeom>
        </p:spPr>
        <p:txBody>
          <a:bodyPr/>
          <a:lstStyle>
            <a:lvl1pPr algn="ctr">
              <a:spcAft>
                <a:spcPts val="600"/>
              </a:spcAft>
              <a:defRPr b="1" cap="all" baseline="0">
                <a:solidFill>
                  <a:schemeClr val="bg1"/>
                </a:solidFill>
                <a:latin typeface="Roboto" panose="02000000000000000000" pitchFamily="2" charset="0"/>
                <a:ea typeface="Roboto" panose="02000000000000000000" pitchFamily="2" charset="0"/>
              </a:defRPr>
            </a:lvl1pPr>
            <a:lvl2pPr marL="0" algn="ctr">
              <a:spcAft>
                <a:spcPts val="600"/>
              </a:spcAft>
              <a:defRPr sz="971" cap="all" baseline="0">
                <a:solidFill>
                  <a:schemeClr val="bg1"/>
                </a:solidFill>
              </a:defRPr>
            </a:lvl2pPr>
            <a:lvl3pPr algn="ctr">
              <a:defRPr sz="971" cap="all" baseline="0"/>
            </a:lvl3pPr>
            <a:lvl4pPr algn="ctr">
              <a:defRPr sz="971" cap="all" baseline="0"/>
            </a:lvl4pPr>
            <a:lvl5pPr algn="ctr">
              <a:defRPr sz="971" cap="all" baseline="0"/>
            </a:lvl5pPr>
          </a:lstStyle>
          <a:p>
            <a:pPr lvl="0"/>
            <a:r>
              <a:rPr lang="es-ES" dirty="0"/>
              <a:t>Editar el estilo de texto del patrón</a:t>
            </a:r>
          </a:p>
          <a:p>
            <a:pPr lvl="1"/>
            <a:r>
              <a:rPr lang="es-ES" dirty="0"/>
              <a:t>Segundo nivel</a:t>
            </a:r>
          </a:p>
        </p:txBody>
      </p:sp>
      <p:sp>
        <p:nvSpPr>
          <p:cNvPr id="4" name="Marcador de texto 32">
            <a:extLst>
              <a:ext uri="{FF2B5EF4-FFF2-40B4-BE49-F238E27FC236}">
                <a16:creationId xmlns:a16="http://schemas.microsoft.com/office/drawing/2014/main" id="{C526F2EE-20C1-8AC0-CB56-C66DEE287FE3}"/>
              </a:ext>
            </a:extLst>
          </p:cNvPr>
          <p:cNvSpPr>
            <a:spLocks noGrp="1"/>
          </p:cNvSpPr>
          <p:nvPr>
            <p:ph type="body" sz="quarter" idx="16" hasCustomPrompt="1"/>
          </p:nvPr>
        </p:nvSpPr>
        <p:spPr>
          <a:xfrm>
            <a:off x="304800" y="341435"/>
            <a:ext cx="11711709" cy="783937"/>
          </a:xfrm>
          <a:prstGeom prst="rect">
            <a:avLst/>
          </a:prstGeom>
        </p:spPr>
        <p:txBody>
          <a:bodyPr/>
          <a:lstStyle>
            <a:lvl1pPr algn="ctr">
              <a:defRPr sz="2600" kern="1200" cap="all" spc="61" baseline="0">
                <a:solidFill>
                  <a:schemeClr val="bg1"/>
                </a:solidFill>
                <a:latin typeface="Roboto Black" panose="02000000000000000000" pitchFamily="2" charset="0"/>
                <a:ea typeface="Roboto Black" panose="02000000000000000000" pitchFamily="2" charset="0"/>
              </a:defRPr>
            </a:lvl1pPr>
          </a:lstStyle>
          <a:p>
            <a:pPr lvl="0"/>
            <a:r>
              <a:rPr lang="es-ES" dirty="0"/>
              <a:t>SECCIÓN/TÍTULO</a:t>
            </a:r>
            <a:endParaRPr lang="es-ES_tradnl" dirty="0"/>
          </a:p>
        </p:txBody>
      </p:sp>
      <p:sp>
        <p:nvSpPr>
          <p:cNvPr id="5" name="Rectangle: Rounded Corners 1">
            <a:extLst>
              <a:ext uri="{FF2B5EF4-FFF2-40B4-BE49-F238E27FC236}">
                <a16:creationId xmlns:a16="http://schemas.microsoft.com/office/drawing/2014/main" id="{BD0E47FE-E488-4346-B0B6-4E4BD032783D}"/>
              </a:ext>
            </a:extLst>
          </p:cNvPr>
          <p:cNvSpPr/>
          <p:nvPr/>
        </p:nvSpPr>
        <p:spPr>
          <a:xfrm rot="16200000">
            <a:off x="1517360" y="664057"/>
            <a:ext cx="2220599" cy="3853512"/>
          </a:xfrm>
          <a:prstGeom prst="roundRect">
            <a:avLst>
              <a:gd name="adj" fmla="val 3525"/>
            </a:avLst>
          </a:prstGeom>
          <a:gradFill flip="none" rotWithShape="1">
            <a:gsLst>
              <a:gs pos="0">
                <a:schemeClr val="bg1">
                  <a:alpha val="16000"/>
                </a:schemeClr>
              </a:gs>
              <a:gs pos="100000">
                <a:srgbClr val="124380">
                  <a:alpha val="27000"/>
                </a:srgbClr>
              </a:gs>
            </a:gsLst>
            <a:lin ang="5400000" scaled="1"/>
            <a:tileRect/>
          </a:gradFill>
          <a:ln>
            <a:noFill/>
          </a:ln>
          <a:effectLst>
            <a:outerShdw blurRad="812800" dist="698500" dir="8100000" sx="96000" sy="96000" algn="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Roboto"/>
              <a:ea typeface="+mn-ea"/>
              <a:cs typeface="+mn-cs"/>
            </a:endParaRPr>
          </a:p>
        </p:txBody>
      </p:sp>
      <p:sp>
        <p:nvSpPr>
          <p:cNvPr id="2" name="Rectangle: Rounded Corners 1">
            <a:extLst>
              <a:ext uri="{FF2B5EF4-FFF2-40B4-BE49-F238E27FC236}">
                <a16:creationId xmlns:a16="http://schemas.microsoft.com/office/drawing/2014/main" id="{8DC5CCA3-B21F-E012-4228-1E1EA2514AEA}"/>
              </a:ext>
            </a:extLst>
          </p:cNvPr>
          <p:cNvSpPr/>
          <p:nvPr userDrawn="1"/>
        </p:nvSpPr>
        <p:spPr>
          <a:xfrm rot="16200000">
            <a:off x="1517360" y="2968986"/>
            <a:ext cx="2220599" cy="3853512"/>
          </a:xfrm>
          <a:prstGeom prst="roundRect">
            <a:avLst>
              <a:gd name="adj" fmla="val 3525"/>
            </a:avLst>
          </a:prstGeom>
          <a:gradFill flip="none" rotWithShape="1">
            <a:gsLst>
              <a:gs pos="0">
                <a:schemeClr val="bg1">
                  <a:alpha val="16000"/>
                </a:schemeClr>
              </a:gs>
              <a:gs pos="100000">
                <a:srgbClr val="124380">
                  <a:alpha val="27000"/>
                </a:srgbClr>
              </a:gs>
            </a:gsLst>
            <a:lin ang="5400000" scaled="1"/>
            <a:tileRect/>
          </a:gradFill>
          <a:ln>
            <a:noFill/>
          </a:ln>
          <a:effectLst>
            <a:outerShdw blurRad="812800" dist="698500" dir="8100000" sx="96000" sy="96000" algn="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Roboto"/>
              <a:ea typeface="+mn-ea"/>
              <a:cs typeface="+mn-cs"/>
            </a:endParaRPr>
          </a:p>
        </p:txBody>
      </p:sp>
      <p:sp>
        <p:nvSpPr>
          <p:cNvPr id="12" name="Rectangle: Rounded Corners 1">
            <a:extLst>
              <a:ext uri="{FF2B5EF4-FFF2-40B4-BE49-F238E27FC236}">
                <a16:creationId xmlns:a16="http://schemas.microsoft.com/office/drawing/2014/main" id="{26DEA988-FE46-2FB8-957D-DAA13E84A086}"/>
              </a:ext>
            </a:extLst>
          </p:cNvPr>
          <p:cNvSpPr/>
          <p:nvPr userDrawn="1"/>
        </p:nvSpPr>
        <p:spPr>
          <a:xfrm rot="16200000">
            <a:off x="5077307" y="664058"/>
            <a:ext cx="2220599" cy="3853512"/>
          </a:xfrm>
          <a:prstGeom prst="roundRect">
            <a:avLst>
              <a:gd name="adj" fmla="val 3525"/>
            </a:avLst>
          </a:prstGeom>
          <a:gradFill flip="none" rotWithShape="1">
            <a:gsLst>
              <a:gs pos="0">
                <a:schemeClr val="bg1">
                  <a:alpha val="16000"/>
                </a:schemeClr>
              </a:gs>
              <a:gs pos="100000">
                <a:srgbClr val="124380">
                  <a:alpha val="27000"/>
                </a:srgbClr>
              </a:gs>
            </a:gsLst>
            <a:lin ang="5400000" scaled="1"/>
            <a:tileRect/>
          </a:gradFill>
          <a:ln>
            <a:noFill/>
          </a:ln>
          <a:effectLst>
            <a:outerShdw blurRad="812800" dist="698500" dir="8100000" sx="96000" sy="96000" algn="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Roboto"/>
              <a:ea typeface="+mn-ea"/>
              <a:cs typeface="+mn-cs"/>
            </a:endParaRPr>
          </a:p>
        </p:txBody>
      </p:sp>
      <p:sp>
        <p:nvSpPr>
          <p:cNvPr id="13" name="Rectangle: Rounded Corners 1">
            <a:extLst>
              <a:ext uri="{FF2B5EF4-FFF2-40B4-BE49-F238E27FC236}">
                <a16:creationId xmlns:a16="http://schemas.microsoft.com/office/drawing/2014/main" id="{FF3D7C4B-5AB0-E2A5-A2DF-FE0BCA476E08}"/>
              </a:ext>
            </a:extLst>
          </p:cNvPr>
          <p:cNvSpPr/>
          <p:nvPr userDrawn="1"/>
        </p:nvSpPr>
        <p:spPr>
          <a:xfrm rot="16200000">
            <a:off x="5077307" y="2968987"/>
            <a:ext cx="2220599" cy="3853512"/>
          </a:xfrm>
          <a:prstGeom prst="roundRect">
            <a:avLst>
              <a:gd name="adj" fmla="val 3525"/>
            </a:avLst>
          </a:prstGeom>
          <a:gradFill flip="none" rotWithShape="1">
            <a:gsLst>
              <a:gs pos="0">
                <a:schemeClr val="bg1">
                  <a:alpha val="16000"/>
                </a:schemeClr>
              </a:gs>
              <a:gs pos="100000">
                <a:srgbClr val="124380">
                  <a:alpha val="27000"/>
                </a:srgbClr>
              </a:gs>
            </a:gsLst>
            <a:lin ang="5400000" scaled="1"/>
            <a:tileRect/>
          </a:gradFill>
          <a:ln>
            <a:noFill/>
          </a:ln>
          <a:effectLst>
            <a:outerShdw blurRad="812800" dist="698500" dir="8100000" sx="96000" sy="96000" algn="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Roboto"/>
              <a:ea typeface="+mn-ea"/>
              <a:cs typeface="+mn-cs"/>
            </a:endParaRPr>
          </a:p>
        </p:txBody>
      </p:sp>
      <p:sp>
        <p:nvSpPr>
          <p:cNvPr id="14" name="Rectangle: Rounded Corners 1">
            <a:extLst>
              <a:ext uri="{FF2B5EF4-FFF2-40B4-BE49-F238E27FC236}">
                <a16:creationId xmlns:a16="http://schemas.microsoft.com/office/drawing/2014/main" id="{6B7691CE-25ED-1852-1909-14D29F3AF7B9}"/>
              </a:ext>
            </a:extLst>
          </p:cNvPr>
          <p:cNvSpPr/>
          <p:nvPr userDrawn="1"/>
        </p:nvSpPr>
        <p:spPr>
          <a:xfrm rot="16200000">
            <a:off x="8637255" y="664058"/>
            <a:ext cx="2220599" cy="3853512"/>
          </a:xfrm>
          <a:prstGeom prst="roundRect">
            <a:avLst>
              <a:gd name="adj" fmla="val 3525"/>
            </a:avLst>
          </a:prstGeom>
          <a:gradFill flip="none" rotWithShape="1">
            <a:gsLst>
              <a:gs pos="0">
                <a:schemeClr val="bg1">
                  <a:alpha val="16000"/>
                </a:schemeClr>
              </a:gs>
              <a:gs pos="100000">
                <a:srgbClr val="124380">
                  <a:alpha val="27000"/>
                </a:srgbClr>
              </a:gs>
            </a:gsLst>
            <a:lin ang="5400000" scaled="1"/>
            <a:tileRect/>
          </a:gradFill>
          <a:ln>
            <a:noFill/>
          </a:ln>
          <a:effectLst>
            <a:outerShdw blurRad="812800" dist="698500" dir="8100000" sx="96000" sy="96000" algn="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Roboto"/>
              <a:ea typeface="+mn-ea"/>
              <a:cs typeface="+mn-cs"/>
            </a:endParaRPr>
          </a:p>
        </p:txBody>
      </p:sp>
      <p:sp>
        <p:nvSpPr>
          <p:cNvPr id="15" name="Rectangle: Rounded Corners 1">
            <a:extLst>
              <a:ext uri="{FF2B5EF4-FFF2-40B4-BE49-F238E27FC236}">
                <a16:creationId xmlns:a16="http://schemas.microsoft.com/office/drawing/2014/main" id="{B40A171A-E1C2-A5A2-CF34-27AE76F34275}"/>
              </a:ext>
            </a:extLst>
          </p:cNvPr>
          <p:cNvSpPr/>
          <p:nvPr userDrawn="1"/>
        </p:nvSpPr>
        <p:spPr>
          <a:xfrm rot="16200000">
            <a:off x="8637255" y="2968987"/>
            <a:ext cx="2220599" cy="3853512"/>
          </a:xfrm>
          <a:prstGeom prst="roundRect">
            <a:avLst>
              <a:gd name="adj" fmla="val 3525"/>
            </a:avLst>
          </a:prstGeom>
          <a:gradFill flip="none" rotWithShape="1">
            <a:gsLst>
              <a:gs pos="0">
                <a:schemeClr val="bg1">
                  <a:alpha val="16000"/>
                </a:schemeClr>
              </a:gs>
              <a:gs pos="100000">
                <a:srgbClr val="124380">
                  <a:alpha val="27000"/>
                </a:srgbClr>
              </a:gs>
            </a:gsLst>
            <a:lin ang="5400000" scaled="1"/>
            <a:tileRect/>
          </a:gradFill>
          <a:ln>
            <a:noFill/>
          </a:ln>
          <a:effectLst>
            <a:outerShdw blurRad="812800" dist="698500" dir="8100000" sx="96000" sy="96000" algn="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Roboto"/>
              <a:ea typeface="+mn-ea"/>
              <a:cs typeface="+mn-cs"/>
            </a:endParaRPr>
          </a:p>
        </p:txBody>
      </p:sp>
    </p:spTree>
    <p:extLst>
      <p:ext uri="{BB962C8B-B14F-4D97-AF65-F5344CB8AC3E}">
        <p14:creationId xmlns:p14="http://schemas.microsoft.com/office/powerpoint/2010/main" val="1264599173"/>
      </p:ext>
    </p:extLst>
  </p:cSld>
  <p:clrMapOvr>
    <a:masterClrMapping/>
  </p:clrMapOvr>
  <p:extLst>
    <p:ext uri="{DCECCB84-F9BA-43D5-87BE-67443E8EF086}">
      <p15:sldGuideLst xmlns:p15="http://schemas.microsoft.com/office/powerpoint/2012/main">
        <p15:guide id="1" orient="horz" pos="890">
          <p15:clr>
            <a:srgbClr val="FBAE40"/>
          </p15:clr>
        </p15:guide>
        <p15:guide id="2" orient="horz" pos="3793">
          <p15:clr>
            <a:srgbClr val="FBAE40"/>
          </p15:clr>
        </p15:guide>
        <p15:guide id="3" pos="506">
          <p15:clr>
            <a:srgbClr val="FBAE40"/>
          </p15:clr>
        </p15:guide>
        <p15:guide id="4" pos="2751">
          <p15:clr>
            <a:srgbClr val="FBAE40"/>
          </p15:clr>
        </p15:guide>
        <p15:guide id="5" orient="horz" pos="234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meline">
    <p:spTree>
      <p:nvGrpSpPr>
        <p:cNvPr id="1" name=""/>
        <p:cNvGrpSpPr/>
        <p:nvPr/>
      </p:nvGrpSpPr>
      <p:grpSpPr>
        <a:xfrm>
          <a:off x="0" y="0"/>
          <a:ext cx="0" cy="0"/>
          <a:chOff x="0" y="0"/>
          <a:chExt cx="0" cy="0"/>
        </a:xfrm>
      </p:grpSpPr>
      <p:cxnSp>
        <p:nvCxnSpPr>
          <p:cNvPr id="10" name="Straight Connector 44">
            <a:extLst>
              <a:ext uri="{FF2B5EF4-FFF2-40B4-BE49-F238E27FC236}">
                <a16:creationId xmlns:a16="http://schemas.microsoft.com/office/drawing/2014/main" id="{A71949B9-F290-1DBB-D982-9CFB0EFCBCAB}"/>
              </a:ext>
            </a:extLst>
          </p:cNvPr>
          <p:cNvCxnSpPr>
            <a:cxnSpLocks/>
          </p:cNvCxnSpPr>
          <p:nvPr/>
        </p:nvCxnSpPr>
        <p:spPr>
          <a:xfrm>
            <a:off x="22681" y="3937983"/>
            <a:ext cx="1320344" cy="6154"/>
          </a:xfrm>
          <a:prstGeom prst="line">
            <a:avLst/>
          </a:prstGeom>
          <a:ln w="28575">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44">
            <a:extLst>
              <a:ext uri="{FF2B5EF4-FFF2-40B4-BE49-F238E27FC236}">
                <a16:creationId xmlns:a16="http://schemas.microsoft.com/office/drawing/2014/main" id="{69A2AAFB-2B0C-F66F-38F0-DBF9B2626963}"/>
              </a:ext>
            </a:extLst>
          </p:cNvPr>
          <p:cNvCxnSpPr>
            <a:cxnSpLocks/>
          </p:cNvCxnSpPr>
          <p:nvPr/>
        </p:nvCxnSpPr>
        <p:spPr>
          <a:xfrm>
            <a:off x="1315153" y="3941060"/>
            <a:ext cx="1766514" cy="0"/>
          </a:xfrm>
          <a:prstGeom prst="line">
            <a:avLst/>
          </a:prstGeom>
          <a:ln w="28575">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44">
            <a:extLst>
              <a:ext uri="{FF2B5EF4-FFF2-40B4-BE49-F238E27FC236}">
                <a16:creationId xmlns:a16="http://schemas.microsoft.com/office/drawing/2014/main" id="{AF706B98-8690-80B4-60A1-45C658EFB954}"/>
              </a:ext>
            </a:extLst>
          </p:cNvPr>
          <p:cNvCxnSpPr>
            <a:cxnSpLocks/>
          </p:cNvCxnSpPr>
          <p:nvPr/>
        </p:nvCxnSpPr>
        <p:spPr>
          <a:xfrm>
            <a:off x="2996166" y="3941060"/>
            <a:ext cx="1766514" cy="0"/>
          </a:xfrm>
          <a:prstGeom prst="line">
            <a:avLst/>
          </a:prstGeom>
          <a:ln w="28575">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44">
            <a:extLst>
              <a:ext uri="{FF2B5EF4-FFF2-40B4-BE49-F238E27FC236}">
                <a16:creationId xmlns:a16="http://schemas.microsoft.com/office/drawing/2014/main" id="{77716AB7-845F-A682-8572-96CB3616839D}"/>
              </a:ext>
            </a:extLst>
          </p:cNvPr>
          <p:cNvCxnSpPr>
            <a:cxnSpLocks/>
          </p:cNvCxnSpPr>
          <p:nvPr/>
        </p:nvCxnSpPr>
        <p:spPr>
          <a:xfrm>
            <a:off x="4447713" y="3941060"/>
            <a:ext cx="3072928" cy="0"/>
          </a:xfrm>
          <a:prstGeom prst="line">
            <a:avLst/>
          </a:prstGeom>
          <a:ln w="28575">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44">
            <a:extLst>
              <a:ext uri="{FF2B5EF4-FFF2-40B4-BE49-F238E27FC236}">
                <a16:creationId xmlns:a16="http://schemas.microsoft.com/office/drawing/2014/main" id="{A6ABE2B4-5993-C2DB-7981-28EBBD241E64}"/>
              </a:ext>
            </a:extLst>
          </p:cNvPr>
          <p:cNvCxnSpPr>
            <a:cxnSpLocks/>
          </p:cNvCxnSpPr>
          <p:nvPr/>
        </p:nvCxnSpPr>
        <p:spPr>
          <a:xfrm>
            <a:off x="7389939" y="3941060"/>
            <a:ext cx="1982721" cy="0"/>
          </a:xfrm>
          <a:prstGeom prst="line">
            <a:avLst/>
          </a:prstGeom>
          <a:ln w="28575">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44">
            <a:extLst>
              <a:ext uri="{FF2B5EF4-FFF2-40B4-BE49-F238E27FC236}">
                <a16:creationId xmlns:a16="http://schemas.microsoft.com/office/drawing/2014/main" id="{1A37165B-12CF-2D9A-9A25-656B212F132F}"/>
              </a:ext>
            </a:extLst>
          </p:cNvPr>
          <p:cNvCxnSpPr>
            <a:cxnSpLocks/>
          </p:cNvCxnSpPr>
          <p:nvPr/>
        </p:nvCxnSpPr>
        <p:spPr>
          <a:xfrm>
            <a:off x="9222801" y="3941060"/>
            <a:ext cx="3148493" cy="0"/>
          </a:xfrm>
          <a:prstGeom prst="line">
            <a:avLst/>
          </a:prstGeom>
          <a:ln w="28575">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nvGrpSpPr>
          <p:cNvPr id="24" name="Grupo 23">
            <a:extLst>
              <a:ext uri="{FF2B5EF4-FFF2-40B4-BE49-F238E27FC236}">
                <a16:creationId xmlns:a16="http://schemas.microsoft.com/office/drawing/2014/main" id="{CADFD20C-553D-45B3-5387-68E7405FD1AC}"/>
              </a:ext>
            </a:extLst>
          </p:cNvPr>
          <p:cNvGrpSpPr/>
          <p:nvPr/>
        </p:nvGrpSpPr>
        <p:grpSpPr>
          <a:xfrm>
            <a:off x="1164024" y="3476775"/>
            <a:ext cx="406400" cy="673537"/>
            <a:chOff x="821758" y="2465138"/>
            <a:chExt cx="406400" cy="673537"/>
          </a:xfrm>
        </p:grpSpPr>
        <p:sp>
          <p:nvSpPr>
            <p:cNvPr id="36" name="Isosceles Triangle 1">
              <a:extLst>
                <a:ext uri="{FF2B5EF4-FFF2-40B4-BE49-F238E27FC236}">
                  <a16:creationId xmlns:a16="http://schemas.microsoft.com/office/drawing/2014/main" id="{D388B768-9887-1B04-E342-C0CEE6AFFB83}"/>
                </a:ext>
              </a:extLst>
            </p:cNvPr>
            <p:cNvSpPr/>
            <p:nvPr/>
          </p:nvSpPr>
          <p:spPr bwMode="auto">
            <a:xfrm>
              <a:off x="926079" y="2465138"/>
              <a:ext cx="197757" cy="122935"/>
            </a:xfrm>
            <a:prstGeom prst="triangle">
              <a:avLst/>
            </a:prstGeom>
            <a:solidFill>
              <a:schemeClr val="bg1">
                <a:lumMod val="85000"/>
              </a:schemeClr>
            </a:solidFill>
            <a:ln w="9525">
              <a:noFill/>
              <a:round/>
              <a:headEnd/>
              <a:tailEnd/>
            </a:ln>
          </p:spPr>
          <p:txBody>
            <a:bodyPr vert="horz" wrap="square" lIns="121920" tIns="60960" rIns="121920" bIns="6096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Roboto"/>
                <a:ea typeface="+mn-ea"/>
                <a:cs typeface="+mn-cs"/>
              </a:endParaRPr>
            </a:p>
          </p:txBody>
        </p:sp>
        <p:grpSp>
          <p:nvGrpSpPr>
            <p:cNvPr id="39" name="Group 65">
              <a:extLst>
                <a:ext uri="{FF2B5EF4-FFF2-40B4-BE49-F238E27FC236}">
                  <a16:creationId xmlns:a16="http://schemas.microsoft.com/office/drawing/2014/main" id="{D58056D7-03F3-E791-299E-84DA692A24E8}"/>
                </a:ext>
              </a:extLst>
            </p:cNvPr>
            <p:cNvGrpSpPr/>
            <p:nvPr/>
          </p:nvGrpSpPr>
          <p:grpSpPr>
            <a:xfrm>
              <a:off x="821758" y="2732275"/>
              <a:ext cx="406400" cy="406400"/>
              <a:chOff x="4876800" y="666750"/>
              <a:chExt cx="304800" cy="304800"/>
            </a:xfrm>
          </p:grpSpPr>
          <p:sp>
            <p:nvSpPr>
              <p:cNvPr id="58" name="Oval 66">
                <a:extLst>
                  <a:ext uri="{FF2B5EF4-FFF2-40B4-BE49-F238E27FC236}">
                    <a16:creationId xmlns:a16="http://schemas.microsoft.com/office/drawing/2014/main" id="{A274DE68-F5B5-ACA1-52DE-DBAB2C5FED19}"/>
                  </a:ext>
                </a:extLst>
              </p:cNvPr>
              <p:cNvSpPr/>
              <p:nvPr/>
            </p:nvSpPr>
            <p:spPr bwMode="auto">
              <a:xfrm>
                <a:off x="4876800" y="666750"/>
                <a:ext cx="304800" cy="304800"/>
              </a:xfrm>
              <a:prstGeom prst="ellipse">
                <a:avLst/>
              </a:pr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Roboto"/>
                  <a:ea typeface="+mn-ea"/>
                  <a:cs typeface="+mn-cs"/>
                </a:endParaRPr>
              </a:p>
            </p:txBody>
          </p:sp>
          <p:sp>
            <p:nvSpPr>
              <p:cNvPr id="59" name="Donut 67">
                <a:extLst>
                  <a:ext uri="{FF2B5EF4-FFF2-40B4-BE49-F238E27FC236}">
                    <a16:creationId xmlns:a16="http://schemas.microsoft.com/office/drawing/2014/main" id="{C4B89C10-216A-02E5-A90E-C31627CAA384}"/>
                  </a:ext>
                </a:extLst>
              </p:cNvPr>
              <p:cNvSpPr/>
              <p:nvPr/>
            </p:nvSpPr>
            <p:spPr bwMode="auto">
              <a:xfrm>
                <a:off x="4916805" y="706755"/>
                <a:ext cx="224790" cy="224790"/>
              </a:xfrm>
              <a:prstGeom prst="donut">
                <a:avLst>
                  <a:gd name="adj" fmla="val 18519"/>
                </a:avLst>
              </a:prstGeom>
              <a:solidFill>
                <a:srgbClr val="124380"/>
              </a:solidFill>
              <a:ln w="9525">
                <a:noFill/>
                <a:round/>
                <a:headEnd/>
                <a:tailEnd/>
              </a:ln>
              <a:effectLst>
                <a:outerShdw blurRad="63500" sx="102000" sy="102000" algn="ctr" rotWithShape="0">
                  <a:prstClr val="black">
                    <a:alpha val="6000"/>
                  </a:prstClr>
                </a:outerShdw>
              </a:effectLst>
            </p:spPr>
            <p:txBody>
              <a:bodyPr vert="horz" wrap="square" lIns="121920" tIns="60960" rIns="121920" bIns="6096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Roboto"/>
                  <a:ea typeface="+mn-ea"/>
                  <a:cs typeface="+mn-cs"/>
                </a:endParaRPr>
              </a:p>
            </p:txBody>
          </p:sp>
        </p:grpSp>
      </p:grpSp>
      <p:grpSp>
        <p:nvGrpSpPr>
          <p:cNvPr id="63" name="Grupo 62">
            <a:extLst>
              <a:ext uri="{FF2B5EF4-FFF2-40B4-BE49-F238E27FC236}">
                <a16:creationId xmlns:a16="http://schemas.microsoft.com/office/drawing/2014/main" id="{1A710982-3B27-CCE5-DE32-11784E5CBD69}"/>
              </a:ext>
            </a:extLst>
          </p:cNvPr>
          <p:cNvGrpSpPr/>
          <p:nvPr/>
        </p:nvGrpSpPr>
        <p:grpSpPr>
          <a:xfrm>
            <a:off x="3181973" y="3743912"/>
            <a:ext cx="406400" cy="652383"/>
            <a:chOff x="2005733" y="2732275"/>
            <a:chExt cx="406400" cy="652383"/>
          </a:xfrm>
        </p:grpSpPr>
        <p:grpSp>
          <p:nvGrpSpPr>
            <p:cNvPr id="64" name="Group 65">
              <a:extLst>
                <a:ext uri="{FF2B5EF4-FFF2-40B4-BE49-F238E27FC236}">
                  <a16:creationId xmlns:a16="http://schemas.microsoft.com/office/drawing/2014/main" id="{4BAC4BF6-BB69-4F47-874B-73AFEC155CAD}"/>
                </a:ext>
              </a:extLst>
            </p:cNvPr>
            <p:cNvGrpSpPr/>
            <p:nvPr/>
          </p:nvGrpSpPr>
          <p:grpSpPr>
            <a:xfrm>
              <a:off x="2005733" y="2732275"/>
              <a:ext cx="406400" cy="406400"/>
              <a:chOff x="4876800" y="666750"/>
              <a:chExt cx="304800" cy="304800"/>
            </a:xfrm>
          </p:grpSpPr>
          <p:sp>
            <p:nvSpPr>
              <p:cNvPr id="66" name="Oval 66">
                <a:extLst>
                  <a:ext uri="{FF2B5EF4-FFF2-40B4-BE49-F238E27FC236}">
                    <a16:creationId xmlns:a16="http://schemas.microsoft.com/office/drawing/2014/main" id="{D642458B-D26B-5512-E46B-B7B763990B24}"/>
                  </a:ext>
                </a:extLst>
              </p:cNvPr>
              <p:cNvSpPr/>
              <p:nvPr/>
            </p:nvSpPr>
            <p:spPr bwMode="auto">
              <a:xfrm>
                <a:off x="4876800" y="666750"/>
                <a:ext cx="304800" cy="304800"/>
              </a:xfrm>
              <a:prstGeom prst="ellipse">
                <a:avLst/>
              </a:pr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Roboto"/>
                  <a:ea typeface="+mn-ea"/>
                  <a:cs typeface="+mn-cs"/>
                </a:endParaRPr>
              </a:p>
            </p:txBody>
          </p:sp>
          <p:sp>
            <p:nvSpPr>
              <p:cNvPr id="67" name="Donut 67">
                <a:extLst>
                  <a:ext uri="{FF2B5EF4-FFF2-40B4-BE49-F238E27FC236}">
                    <a16:creationId xmlns:a16="http://schemas.microsoft.com/office/drawing/2014/main" id="{C6BEFC2B-3851-E8CC-D25C-41FEEE5125C3}"/>
                  </a:ext>
                </a:extLst>
              </p:cNvPr>
              <p:cNvSpPr/>
              <p:nvPr/>
            </p:nvSpPr>
            <p:spPr bwMode="auto">
              <a:xfrm>
                <a:off x="4916805" y="706755"/>
                <a:ext cx="224790" cy="224790"/>
              </a:xfrm>
              <a:prstGeom prst="donut">
                <a:avLst>
                  <a:gd name="adj" fmla="val 18519"/>
                </a:avLst>
              </a:prstGeom>
              <a:solidFill>
                <a:srgbClr val="124380"/>
              </a:solidFill>
              <a:ln w="9525">
                <a:noFill/>
                <a:round/>
                <a:headEnd/>
                <a:tailEnd/>
              </a:ln>
              <a:effectLst>
                <a:outerShdw blurRad="63500" sx="102000" sy="102000" algn="ctr" rotWithShape="0">
                  <a:prstClr val="black">
                    <a:alpha val="6000"/>
                  </a:prstClr>
                </a:outerShdw>
              </a:effectLst>
            </p:spPr>
            <p:txBody>
              <a:bodyPr vert="horz" wrap="square" lIns="121920" tIns="60960" rIns="121920" bIns="6096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Roboto"/>
                  <a:ea typeface="+mn-ea"/>
                  <a:cs typeface="+mn-cs"/>
                </a:endParaRPr>
              </a:p>
            </p:txBody>
          </p:sp>
        </p:grpSp>
        <p:sp>
          <p:nvSpPr>
            <p:cNvPr id="65" name="Isosceles Triangle 1">
              <a:extLst>
                <a:ext uri="{FF2B5EF4-FFF2-40B4-BE49-F238E27FC236}">
                  <a16:creationId xmlns:a16="http://schemas.microsoft.com/office/drawing/2014/main" id="{6DE2CB23-F398-82E3-69C8-387FDE5757EC}"/>
                </a:ext>
              </a:extLst>
            </p:cNvPr>
            <p:cNvSpPr/>
            <p:nvPr/>
          </p:nvSpPr>
          <p:spPr bwMode="auto">
            <a:xfrm rot="10800000">
              <a:off x="2110054" y="3261723"/>
              <a:ext cx="197757" cy="122935"/>
            </a:xfrm>
            <a:prstGeom prst="triangle">
              <a:avLst/>
            </a:prstGeom>
            <a:solidFill>
              <a:schemeClr val="bg1">
                <a:lumMod val="85000"/>
              </a:schemeClr>
            </a:solidFill>
            <a:ln w="9525">
              <a:noFill/>
              <a:round/>
              <a:headEnd/>
              <a:tailEnd/>
            </a:ln>
          </p:spPr>
          <p:txBody>
            <a:bodyPr vert="horz" wrap="square" lIns="121920" tIns="60960" rIns="121920" bIns="6096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Roboto"/>
                <a:ea typeface="+mn-ea"/>
                <a:cs typeface="+mn-cs"/>
              </a:endParaRPr>
            </a:p>
          </p:txBody>
        </p:sp>
      </p:grpSp>
      <p:grpSp>
        <p:nvGrpSpPr>
          <p:cNvPr id="71" name="Grupo 70">
            <a:extLst>
              <a:ext uri="{FF2B5EF4-FFF2-40B4-BE49-F238E27FC236}">
                <a16:creationId xmlns:a16="http://schemas.microsoft.com/office/drawing/2014/main" id="{09DEA8AD-AA41-7E7F-7B74-C6B2FA775064}"/>
              </a:ext>
            </a:extLst>
          </p:cNvPr>
          <p:cNvGrpSpPr/>
          <p:nvPr/>
        </p:nvGrpSpPr>
        <p:grpSpPr>
          <a:xfrm>
            <a:off x="5856218" y="3482298"/>
            <a:ext cx="406400" cy="673537"/>
            <a:chOff x="821758" y="2465138"/>
            <a:chExt cx="406400" cy="673537"/>
          </a:xfrm>
        </p:grpSpPr>
        <p:sp>
          <p:nvSpPr>
            <p:cNvPr id="72" name="Isosceles Triangle 1">
              <a:extLst>
                <a:ext uri="{FF2B5EF4-FFF2-40B4-BE49-F238E27FC236}">
                  <a16:creationId xmlns:a16="http://schemas.microsoft.com/office/drawing/2014/main" id="{E77019E7-28A3-526C-5519-922D6D5F6081}"/>
                </a:ext>
              </a:extLst>
            </p:cNvPr>
            <p:cNvSpPr/>
            <p:nvPr/>
          </p:nvSpPr>
          <p:spPr bwMode="auto">
            <a:xfrm>
              <a:off x="926079" y="2465138"/>
              <a:ext cx="197757" cy="122935"/>
            </a:xfrm>
            <a:prstGeom prst="triangle">
              <a:avLst/>
            </a:prstGeom>
            <a:solidFill>
              <a:schemeClr val="bg1">
                <a:lumMod val="85000"/>
              </a:schemeClr>
            </a:solidFill>
            <a:ln w="9525">
              <a:noFill/>
              <a:round/>
              <a:headEnd/>
              <a:tailEnd/>
            </a:ln>
          </p:spPr>
          <p:txBody>
            <a:bodyPr vert="horz" wrap="square" lIns="121920" tIns="60960" rIns="121920" bIns="6096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Roboto"/>
                <a:ea typeface="+mn-ea"/>
                <a:cs typeface="+mn-cs"/>
              </a:endParaRPr>
            </a:p>
          </p:txBody>
        </p:sp>
        <p:grpSp>
          <p:nvGrpSpPr>
            <p:cNvPr id="73" name="Group 65">
              <a:extLst>
                <a:ext uri="{FF2B5EF4-FFF2-40B4-BE49-F238E27FC236}">
                  <a16:creationId xmlns:a16="http://schemas.microsoft.com/office/drawing/2014/main" id="{859C46CD-5AC0-8DC4-89AE-462BA9511D55}"/>
                </a:ext>
              </a:extLst>
            </p:cNvPr>
            <p:cNvGrpSpPr/>
            <p:nvPr/>
          </p:nvGrpSpPr>
          <p:grpSpPr>
            <a:xfrm>
              <a:off x="821758" y="2732275"/>
              <a:ext cx="406400" cy="406400"/>
              <a:chOff x="4876800" y="666750"/>
              <a:chExt cx="304800" cy="304800"/>
            </a:xfrm>
          </p:grpSpPr>
          <p:sp>
            <p:nvSpPr>
              <p:cNvPr id="74" name="Oval 66">
                <a:extLst>
                  <a:ext uri="{FF2B5EF4-FFF2-40B4-BE49-F238E27FC236}">
                    <a16:creationId xmlns:a16="http://schemas.microsoft.com/office/drawing/2014/main" id="{CAD60DCF-3332-5F9B-A01D-C76799576180}"/>
                  </a:ext>
                </a:extLst>
              </p:cNvPr>
              <p:cNvSpPr/>
              <p:nvPr/>
            </p:nvSpPr>
            <p:spPr bwMode="auto">
              <a:xfrm>
                <a:off x="4876800" y="666750"/>
                <a:ext cx="304800" cy="304800"/>
              </a:xfrm>
              <a:prstGeom prst="ellipse">
                <a:avLst/>
              </a:pr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Roboto"/>
                  <a:ea typeface="+mn-ea"/>
                  <a:cs typeface="+mn-cs"/>
                </a:endParaRPr>
              </a:p>
            </p:txBody>
          </p:sp>
          <p:sp>
            <p:nvSpPr>
              <p:cNvPr id="75" name="Donut 67">
                <a:extLst>
                  <a:ext uri="{FF2B5EF4-FFF2-40B4-BE49-F238E27FC236}">
                    <a16:creationId xmlns:a16="http://schemas.microsoft.com/office/drawing/2014/main" id="{9FA75A85-E5FA-C7A0-C7AA-2DFFBC367780}"/>
                  </a:ext>
                </a:extLst>
              </p:cNvPr>
              <p:cNvSpPr/>
              <p:nvPr/>
            </p:nvSpPr>
            <p:spPr bwMode="auto">
              <a:xfrm>
                <a:off x="4916805" y="706755"/>
                <a:ext cx="224790" cy="224790"/>
              </a:xfrm>
              <a:prstGeom prst="donut">
                <a:avLst>
                  <a:gd name="adj" fmla="val 18519"/>
                </a:avLst>
              </a:prstGeom>
              <a:solidFill>
                <a:srgbClr val="124380"/>
              </a:solidFill>
              <a:ln w="9525">
                <a:noFill/>
                <a:round/>
                <a:headEnd/>
                <a:tailEnd/>
              </a:ln>
              <a:effectLst>
                <a:outerShdw blurRad="63500" sx="102000" sy="102000" algn="ctr" rotWithShape="0">
                  <a:prstClr val="black">
                    <a:alpha val="6000"/>
                  </a:prstClr>
                </a:outerShdw>
              </a:effectLst>
            </p:spPr>
            <p:txBody>
              <a:bodyPr vert="horz" wrap="square" lIns="121920" tIns="60960" rIns="121920" bIns="6096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Roboto"/>
                  <a:ea typeface="+mn-ea"/>
                  <a:cs typeface="+mn-cs"/>
                </a:endParaRPr>
              </a:p>
            </p:txBody>
          </p:sp>
        </p:grpSp>
      </p:grpSp>
      <p:grpSp>
        <p:nvGrpSpPr>
          <p:cNvPr id="98" name="Grupo 97">
            <a:extLst>
              <a:ext uri="{FF2B5EF4-FFF2-40B4-BE49-F238E27FC236}">
                <a16:creationId xmlns:a16="http://schemas.microsoft.com/office/drawing/2014/main" id="{42464239-1191-CF7B-42B1-586FF17DD8FB}"/>
              </a:ext>
            </a:extLst>
          </p:cNvPr>
          <p:cNvGrpSpPr/>
          <p:nvPr/>
        </p:nvGrpSpPr>
        <p:grpSpPr>
          <a:xfrm>
            <a:off x="7997214" y="3777297"/>
            <a:ext cx="406400" cy="652383"/>
            <a:chOff x="2005733" y="2732275"/>
            <a:chExt cx="406400" cy="652383"/>
          </a:xfrm>
        </p:grpSpPr>
        <p:grpSp>
          <p:nvGrpSpPr>
            <p:cNvPr id="99" name="Group 65">
              <a:extLst>
                <a:ext uri="{FF2B5EF4-FFF2-40B4-BE49-F238E27FC236}">
                  <a16:creationId xmlns:a16="http://schemas.microsoft.com/office/drawing/2014/main" id="{B12DC4C2-05C5-CB31-303F-D60449A2867E}"/>
                </a:ext>
              </a:extLst>
            </p:cNvPr>
            <p:cNvGrpSpPr/>
            <p:nvPr/>
          </p:nvGrpSpPr>
          <p:grpSpPr>
            <a:xfrm>
              <a:off x="2005733" y="2732275"/>
              <a:ext cx="406400" cy="406400"/>
              <a:chOff x="4876800" y="666750"/>
              <a:chExt cx="304800" cy="304800"/>
            </a:xfrm>
          </p:grpSpPr>
          <p:sp>
            <p:nvSpPr>
              <p:cNvPr id="101" name="Oval 66">
                <a:extLst>
                  <a:ext uri="{FF2B5EF4-FFF2-40B4-BE49-F238E27FC236}">
                    <a16:creationId xmlns:a16="http://schemas.microsoft.com/office/drawing/2014/main" id="{A1EDBC8C-9528-6B56-F8E1-C1D36F83123E}"/>
                  </a:ext>
                </a:extLst>
              </p:cNvPr>
              <p:cNvSpPr/>
              <p:nvPr/>
            </p:nvSpPr>
            <p:spPr bwMode="auto">
              <a:xfrm>
                <a:off x="4876800" y="666750"/>
                <a:ext cx="304800" cy="304800"/>
              </a:xfrm>
              <a:prstGeom prst="ellipse">
                <a:avLst/>
              </a:pr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Roboto"/>
                  <a:ea typeface="+mn-ea"/>
                  <a:cs typeface="+mn-cs"/>
                </a:endParaRPr>
              </a:p>
            </p:txBody>
          </p:sp>
          <p:sp>
            <p:nvSpPr>
              <p:cNvPr id="102" name="Donut 67">
                <a:extLst>
                  <a:ext uri="{FF2B5EF4-FFF2-40B4-BE49-F238E27FC236}">
                    <a16:creationId xmlns:a16="http://schemas.microsoft.com/office/drawing/2014/main" id="{985E85D6-4B96-D737-30EE-C4E472F0381A}"/>
                  </a:ext>
                </a:extLst>
              </p:cNvPr>
              <p:cNvSpPr/>
              <p:nvPr/>
            </p:nvSpPr>
            <p:spPr bwMode="auto">
              <a:xfrm>
                <a:off x="4916805" y="706755"/>
                <a:ext cx="224790" cy="224790"/>
              </a:xfrm>
              <a:prstGeom prst="donut">
                <a:avLst>
                  <a:gd name="adj" fmla="val 18519"/>
                </a:avLst>
              </a:prstGeom>
              <a:solidFill>
                <a:srgbClr val="124380"/>
              </a:solidFill>
              <a:ln w="9525">
                <a:noFill/>
                <a:round/>
                <a:headEnd/>
                <a:tailEnd/>
              </a:ln>
              <a:effectLst>
                <a:outerShdw blurRad="63500" sx="102000" sy="102000" algn="ctr" rotWithShape="0">
                  <a:prstClr val="black">
                    <a:alpha val="6000"/>
                  </a:prstClr>
                </a:outerShdw>
              </a:effectLst>
            </p:spPr>
            <p:txBody>
              <a:bodyPr vert="horz" wrap="square" lIns="121920" tIns="60960" rIns="121920" bIns="6096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Roboto"/>
                  <a:ea typeface="+mn-ea"/>
                  <a:cs typeface="+mn-cs"/>
                </a:endParaRPr>
              </a:p>
            </p:txBody>
          </p:sp>
        </p:grpSp>
        <p:sp>
          <p:nvSpPr>
            <p:cNvPr id="100" name="Isosceles Triangle 1">
              <a:extLst>
                <a:ext uri="{FF2B5EF4-FFF2-40B4-BE49-F238E27FC236}">
                  <a16:creationId xmlns:a16="http://schemas.microsoft.com/office/drawing/2014/main" id="{24615F4E-9A03-C2DC-EAD9-D5B2B1533A62}"/>
                </a:ext>
              </a:extLst>
            </p:cNvPr>
            <p:cNvSpPr/>
            <p:nvPr/>
          </p:nvSpPr>
          <p:spPr bwMode="auto">
            <a:xfrm rot="10800000">
              <a:off x="2110054" y="3261723"/>
              <a:ext cx="197757" cy="122935"/>
            </a:xfrm>
            <a:prstGeom prst="triangle">
              <a:avLst/>
            </a:prstGeom>
            <a:solidFill>
              <a:schemeClr val="bg1">
                <a:lumMod val="85000"/>
              </a:schemeClr>
            </a:solidFill>
            <a:ln w="9525">
              <a:noFill/>
              <a:round/>
              <a:headEnd/>
              <a:tailEnd/>
            </a:ln>
          </p:spPr>
          <p:txBody>
            <a:bodyPr vert="horz" wrap="square" lIns="121920" tIns="60960" rIns="121920" bIns="6096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Roboto"/>
                <a:ea typeface="+mn-ea"/>
                <a:cs typeface="+mn-cs"/>
              </a:endParaRPr>
            </a:p>
          </p:txBody>
        </p:sp>
      </p:grpSp>
      <p:grpSp>
        <p:nvGrpSpPr>
          <p:cNvPr id="106" name="Grupo 105">
            <a:extLst>
              <a:ext uri="{FF2B5EF4-FFF2-40B4-BE49-F238E27FC236}">
                <a16:creationId xmlns:a16="http://schemas.microsoft.com/office/drawing/2014/main" id="{DEC42034-9743-B57B-EC27-1603B279250C}"/>
              </a:ext>
            </a:extLst>
          </p:cNvPr>
          <p:cNvGrpSpPr/>
          <p:nvPr/>
        </p:nvGrpSpPr>
        <p:grpSpPr>
          <a:xfrm>
            <a:off x="10454775" y="3515683"/>
            <a:ext cx="406400" cy="673537"/>
            <a:chOff x="821758" y="2465138"/>
            <a:chExt cx="406400" cy="673537"/>
          </a:xfrm>
        </p:grpSpPr>
        <p:sp>
          <p:nvSpPr>
            <p:cNvPr id="107" name="Isosceles Triangle 1">
              <a:extLst>
                <a:ext uri="{FF2B5EF4-FFF2-40B4-BE49-F238E27FC236}">
                  <a16:creationId xmlns:a16="http://schemas.microsoft.com/office/drawing/2014/main" id="{ED4CE3F8-9CB4-290A-9A9C-B14A003BDF2A}"/>
                </a:ext>
              </a:extLst>
            </p:cNvPr>
            <p:cNvSpPr/>
            <p:nvPr/>
          </p:nvSpPr>
          <p:spPr bwMode="auto">
            <a:xfrm>
              <a:off x="926079" y="2465138"/>
              <a:ext cx="197757" cy="122935"/>
            </a:xfrm>
            <a:prstGeom prst="triangle">
              <a:avLst/>
            </a:prstGeom>
            <a:solidFill>
              <a:schemeClr val="bg1">
                <a:lumMod val="85000"/>
              </a:schemeClr>
            </a:solidFill>
            <a:ln w="9525">
              <a:noFill/>
              <a:round/>
              <a:headEnd/>
              <a:tailEnd/>
            </a:ln>
          </p:spPr>
          <p:txBody>
            <a:bodyPr vert="horz" wrap="square" lIns="121920" tIns="60960" rIns="121920" bIns="6096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Roboto"/>
                <a:ea typeface="+mn-ea"/>
                <a:cs typeface="+mn-cs"/>
              </a:endParaRPr>
            </a:p>
          </p:txBody>
        </p:sp>
        <p:grpSp>
          <p:nvGrpSpPr>
            <p:cNvPr id="108" name="Group 65">
              <a:extLst>
                <a:ext uri="{FF2B5EF4-FFF2-40B4-BE49-F238E27FC236}">
                  <a16:creationId xmlns:a16="http://schemas.microsoft.com/office/drawing/2014/main" id="{1E2E1E83-C1DE-65B8-D02D-C4F7344D617B}"/>
                </a:ext>
              </a:extLst>
            </p:cNvPr>
            <p:cNvGrpSpPr/>
            <p:nvPr/>
          </p:nvGrpSpPr>
          <p:grpSpPr>
            <a:xfrm>
              <a:off x="821758" y="2732275"/>
              <a:ext cx="406400" cy="406400"/>
              <a:chOff x="4876800" y="666750"/>
              <a:chExt cx="304800" cy="304800"/>
            </a:xfrm>
          </p:grpSpPr>
          <p:sp>
            <p:nvSpPr>
              <p:cNvPr id="109" name="Oval 66">
                <a:extLst>
                  <a:ext uri="{FF2B5EF4-FFF2-40B4-BE49-F238E27FC236}">
                    <a16:creationId xmlns:a16="http://schemas.microsoft.com/office/drawing/2014/main" id="{6D23C68F-2E5C-1286-0135-D057E06B7EF0}"/>
                  </a:ext>
                </a:extLst>
              </p:cNvPr>
              <p:cNvSpPr/>
              <p:nvPr/>
            </p:nvSpPr>
            <p:spPr bwMode="auto">
              <a:xfrm>
                <a:off x="4876800" y="666750"/>
                <a:ext cx="304800" cy="304800"/>
              </a:xfrm>
              <a:prstGeom prst="ellipse">
                <a:avLst/>
              </a:pr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Roboto"/>
                  <a:ea typeface="+mn-ea"/>
                  <a:cs typeface="+mn-cs"/>
                </a:endParaRPr>
              </a:p>
            </p:txBody>
          </p:sp>
          <p:sp>
            <p:nvSpPr>
              <p:cNvPr id="110" name="Donut 67">
                <a:extLst>
                  <a:ext uri="{FF2B5EF4-FFF2-40B4-BE49-F238E27FC236}">
                    <a16:creationId xmlns:a16="http://schemas.microsoft.com/office/drawing/2014/main" id="{8D00C074-ED9B-1082-E62E-6ACFD2CBB4DD}"/>
                  </a:ext>
                </a:extLst>
              </p:cNvPr>
              <p:cNvSpPr/>
              <p:nvPr/>
            </p:nvSpPr>
            <p:spPr bwMode="auto">
              <a:xfrm>
                <a:off x="4916805" y="706755"/>
                <a:ext cx="224790" cy="224790"/>
              </a:xfrm>
              <a:prstGeom prst="donut">
                <a:avLst>
                  <a:gd name="adj" fmla="val 18519"/>
                </a:avLst>
              </a:prstGeom>
              <a:solidFill>
                <a:srgbClr val="124380"/>
              </a:solidFill>
              <a:ln w="9525">
                <a:noFill/>
                <a:round/>
                <a:headEnd/>
                <a:tailEnd/>
              </a:ln>
              <a:effectLst>
                <a:outerShdw blurRad="63500" sx="102000" sy="102000" algn="ctr" rotWithShape="0">
                  <a:prstClr val="black">
                    <a:alpha val="6000"/>
                  </a:prstClr>
                </a:outerShdw>
              </a:effectLst>
            </p:spPr>
            <p:txBody>
              <a:bodyPr vert="horz" wrap="square" lIns="121920" tIns="60960" rIns="121920" bIns="6096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Roboto"/>
                  <a:ea typeface="+mn-ea"/>
                  <a:cs typeface="+mn-cs"/>
                </a:endParaRPr>
              </a:p>
            </p:txBody>
          </p:sp>
        </p:grpSp>
      </p:grpSp>
      <p:sp>
        <p:nvSpPr>
          <p:cNvPr id="3" name="Marcador de texto 32">
            <a:extLst>
              <a:ext uri="{FF2B5EF4-FFF2-40B4-BE49-F238E27FC236}">
                <a16:creationId xmlns:a16="http://schemas.microsoft.com/office/drawing/2014/main" id="{F053BB60-FB51-C616-A8BE-63B663584BBF}"/>
              </a:ext>
            </a:extLst>
          </p:cNvPr>
          <p:cNvSpPr>
            <a:spLocks noGrp="1"/>
          </p:cNvSpPr>
          <p:nvPr>
            <p:ph type="body" sz="quarter" idx="25" hasCustomPrompt="1"/>
          </p:nvPr>
        </p:nvSpPr>
        <p:spPr>
          <a:xfrm>
            <a:off x="304800" y="341435"/>
            <a:ext cx="11711709" cy="783937"/>
          </a:xfrm>
          <a:prstGeom prst="rect">
            <a:avLst/>
          </a:prstGeom>
        </p:spPr>
        <p:txBody>
          <a:bodyPr/>
          <a:lstStyle>
            <a:lvl1pPr algn="ctr">
              <a:defRPr sz="2600" kern="1200" cap="all" spc="61" baseline="0">
                <a:solidFill>
                  <a:schemeClr val="bg1"/>
                </a:solidFill>
                <a:latin typeface="Roboto Black" panose="02000000000000000000" pitchFamily="2" charset="0"/>
                <a:ea typeface="Roboto Black" panose="02000000000000000000" pitchFamily="2" charset="0"/>
              </a:defRPr>
            </a:lvl1pPr>
          </a:lstStyle>
          <a:p>
            <a:pPr lvl="0"/>
            <a:r>
              <a:rPr lang="es-ES" dirty="0"/>
              <a:t>SECCIÓN/TÍTULO</a:t>
            </a:r>
            <a:endParaRPr lang="es-ES_tradnl" dirty="0"/>
          </a:p>
        </p:txBody>
      </p:sp>
      <p:sp>
        <p:nvSpPr>
          <p:cNvPr id="7" name="Marcador de texto 6">
            <a:extLst>
              <a:ext uri="{FF2B5EF4-FFF2-40B4-BE49-F238E27FC236}">
                <a16:creationId xmlns:a16="http://schemas.microsoft.com/office/drawing/2014/main" id="{39FF4E4A-83DE-EC03-A104-C3A4BF4CE4D5}"/>
              </a:ext>
            </a:extLst>
          </p:cNvPr>
          <p:cNvSpPr>
            <a:spLocks noGrp="1"/>
          </p:cNvSpPr>
          <p:nvPr>
            <p:ph type="body" sz="quarter" idx="26" hasCustomPrompt="1"/>
          </p:nvPr>
        </p:nvSpPr>
        <p:spPr>
          <a:xfrm>
            <a:off x="515689" y="2960514"/>
            <a:ext cx="1746036" cy="406400"/>
          </a:xfrm>
          <a:prstGeom prst="rect">
            <a:avLst/>
          </a:prstGeom>
        </p:spPr>
        <p:txBody>
          <a:bodyPr/>
          <a:lstStyle>
            <a:lvl1pPr algn="ctr">
              <a:defRPr sz="2000" b="1">
                <a:solidFill>
                  <a:schemeClr val="bg1"/>
                </a:solidFill>
                <a:latin typeface="Roboto" panose="02000000000000000000" pitchFamily="2" charset="0"/>
                <a:ea typeface="Roboto" panose="02000000000000000000" pitchFamily="2" charset="0"/>
              </a:defRPr>
            </a:lvl1pPr>
          </a:lstStyle>
          <a:p>
            <a:pPr lvl="0"/>
            <a:r>
              <a:rPr lang="es-ES" dirty="0"/>
              <a:t>FECHA</a:t>
            </a:r>
            <a:endParaRPr lang="en-GB" dirty="0"/>
          </a:p>
        </p:txBody>
      </p:sp>
      <p:sp>
        <p:nvSpPr>
          <p:cNvPr id="13" name="Marcador de texto 12">
            <a:extLst>
              <a:ext uri="{FF2B5EF4-FFF2-40B4-BE49-F238E27FC236}">
                <a16:creationId xmlns:a16="http://schemas.microsoft.com/office/drawing/2014/main" id="{A318EA7F-3909-7DB1-AB21-D907E298ACCA}"/>
              </a:ext>
            </a:extLst>
          </p:cNvPr>
          <p:cNvSpPr>
            <a:spLocks noGrp="1"/>
          </p:cNvSpPr>
          <p:nvPr>
            <p:ph type="body" sz="quarter" idx="27" hasCustomPrompt="1"/>
          </p:nvPr>
        </p:nvSpPr>
        <p:spPr>
          <a:xfrm>
            <a:off x="501240" y="2100377"/>
            <a:ext cx="1746036" cy="783937"/>
          </a:xfrm>
          <a:prstGeom prst="rect">
            <a:avLst/>
          </a:prstGeom>
        </p:spPr>
        <p:txBody>
          <a:bodyPr/>
          <a:lstStyle>
            <a:lvl1pPr algn="ctr">
              <a:defRPr sz="1600">
                <a:solidFill>
                  <a:schemeClr val="bg1"/>
                </a:solidFill>
              </a:defRPr>
            </a:lvl1pPr>
          </a:lstStyle>
          <a:p>
            <a:pPr lvl="0"/>
            <a:r>
              <a:rPr lang="es-ES_tradnl" dirty="0"/>
              <a:t>Texto</a:t>
            </a:r>
            <a:endParaRPr lang="en-GB" dirty="0"/>
          </a:p>
        </p:txBody>
      </p:sp>
      <p:sp>
        <p:nvSpPr>
          <p:cNvPr id="16" name="Marcador de texto 6">
            <a:extLst>
              <a:ext uri="{FF2B5EF4-FFF2-40B4-BE49-F238E27FC236}">
                <a16:creationId xmlns:a16="http://schemas.microsoft.com/office/drawing/2014/main" id="{548122C9-636B-D94E-E610-8831A50D6396}"/>
              </a:ext>
            </a:extLst>
          </p:cNvPr>
          <p:cNvSpPr>
            <a:spLocks noGrp="1"/>
          </p:cNvSpPr>
          <p:nvPr>
            <p:ph type="body" sz="quarter" idx="28" hasCustomPrompt="1"/>
          </p:nvPr>
        </p:nvSpPr>
        <p:spPr>
          <a:xfrm>
            <a:off x="5146805" y="2960514"/>
            <a:ext cx="1746036" cy="406400"/>
          </a:xfrm>
          <a:prstGeom prst="rect">
            <a:avLst/>
          </a:prstGeom>
        </p:spPr>
        <p:txBody>
          <a:bodyPr/>
          <a:lstStyle>
            <a:lvl1pPr algn="ctr">
              <a:defRPr sz="2000" b="1">
                <a:solidFill>
                  <a:schemeClr val="bg1"/>
                </a:solidFill>
                <a:latin typeface="Roboto" panose="02000000000000000000" pitchFamily="2" charset="0"/>
                <a:ea typeface="Roboto" panose="02000000000000000000" pitchFamily="2" charset="0"/>
              </a:defRPr>
            </a:lvl1pPr>
          </a:lstStyle>
          <a:p>
            <a:pPr lvl="0"/>
            <a:r>
              <a:rPr lang="es-ES" dirty="0"/>
              <a:t>FECHA</a:t>
            </a:r>
            <a:endParaRPr lang="en-GB" dirty="0"/>
          </a:p>
        </p:txBody>
      </p:sp>
      <p:sp>
        <p:nvSpPr>
          <p:cNvPr id="17" name="Marcador de texto 12">
            <a:extLst>
              <a:ext uri="{FF2B5EF4-FFF2-40B4-BE49-F238E27FC236}">
                <a16:creationId xmlns:a16="http://schemas.microsoft.com/office/drawing/2014/main" id="{62CB11CC-0436-D74A-0A60-F32D1F8930C2}"/>
              </a:ext>
            </a:extLst>
          </p:cNvPr>
          <p:cNvSpPr>
            <a:spLocks noGrp="1"/>
          </p:cNvSpPr>
          <p:nvPr>
            <p:ph type="body" sz="quarter" idx="29" hasCustomPrompt="1"/>
          </p:nvPr>
        </p:nvSpPr>
        <p:spPr>
          <a:xfrm>
            <a:off x="5132356" y="2100377"/>
            <a:ext cx="1746036" cy="783937"/>
          </a:xfrm>
          <a:prstGeom prst="rect">
            <a:avLst/>
          </a:prstGeom>
        </p:spPr>
        <p:txBody>
          <a:bodyPr/>
          <a:lstStyle>
            <a:lvl1pPr algn="ctr">
              <a:defRPr sz="1600">
                <a:solidFill>
                  <a:schemeClr val="bg1"/>
                </a:solidFill>
              </a:defRPr>
            </a:lvl1pPr>
          </a:lstStyle>
          <a:p>
            <a:pPr lvl="0"/>
            <a:r>
              <a:rPr lang="es-ES_tradnl" dirty="0"/>
              <a:t>Texto</a:t>
            </a:r>
            <a:endParaRPr lang="en-GB" dirty="0"/>
          </a:p>
        </p:txBody>
      </p:sp>
      <p:sp>
        <p:nvSpPr>
          <p:cNvPr id="19" name="Marcador de texto 6">
            <a:extLst>
              <a:ext uri="{FF2B5EF4-FFF2-40B4-BE49-F238E27FC236}">
                <a16:creationId xmlns:a16="http://schemas.microsoft.com/office/drawing/2014/main" id="{7D71BFF1-E514-5F62-A3EF-B2A3923C67A8}"/>
              </a:ext>
            </a:extLst>
          </p:cNvPr>
          <p:cNvSpPr>
            <a:spLocks noGrp="1"/>
          </p:cNvSpPr>
          <p:nvPr>
            <p:ph type="body" sz="quarter" idx="30" hasCustomPrompt="1"/>
          </p:nvPr>
        </p:nvSpPr>
        <p:spPr>
          <a:xfrm>
            <a:off x="9700527" y="2946130"/>
            <a:ext cx="1746036" cy="406400"/>
          </a:xfrm>
          <a:prstGeom prst="rect">
            <a:avLst/>
          </a:prstGeom>
        </p:spPr>
        <p:txBody>
          <a:bodyPr/>
          <a:lstStyle>
            <a:lvl1pPr algn="ctr">
              <a:defRPr sz="2000" b="1">
                <a:solidFill>
                  <a:schemeClr val="bg1"/>
                </a:solidFill>
                <a:latin typeface="Roboto" panose="02000000000000000000" pitchFamily="2" charset="0"/>
                <a:ea typeface="Roboto" panose="02000000000000000000" pitchFamily="2" charset="0"/>
              </a:defRPr>
            </a:lvl1pPr>
          </a:lstStyle>
          <a:p>
            <a:pPr lvl="0"/>
            <a:r>
              <a:rPr lang="es-ES" dirty="0"/>
              <a:t>FECHA</a:t>
            </a:r>
            <a:endParaRPr lang="en-GB" dirty="0"/>
          </a:p>
        </p:txBody>
      </p:sp>
      <p:sp>
        <p:nvSpPr>
          <p:cNvPr id="20" name="Marcador de texto 12">
            <a:extLst>
              <a:ext uri="{FF2B5EF4-FFF2-40B4-BE49-F238E27FC236}">
                <a16:creationId xmlns:a16="http://schemas.microsoft.com/office/drawing/2014/main" id="{B0965E1B-3C82-150B-D285-CA6782DFDBBA}"/>
              </a:ext>
            </a:extLst>
          </p:cNvPr>
          <p:cNvSpPr>
            <a:spLocks noGrp="1"/>
          </p:cNvSpPr>
          <p:nvPr>
            <p:ph type="body" sz="quarter" idx="31" hasCustomPrompt="1"/>
          </p:nvPr>
        </p:nvSpPr>
        <p:spPr>
          <a:xfrm>
            <a:off x="9686078" y="2085993"/>
            <a:ext cx="1746036" cy="783937"/>
          </a:xfrm>
          <a:prstGeom prst="rect">
            <a:avLst/>
          </a:prstGeom>
        </p:spPr>
        <p:txBody>
          <a:bodyPr/>
          <a:lstStyle>
            <a:lvl1pPr algn="ctr">
              <a:defRPr sz="1600">
                <a:solidFill>
                  <a:schemeClr val="bg1"/>
                </a:solidFill>
              </a:defRPr>
            </a:lvl1pPr>
          </a:lstStyle>
          <a:p>
            <a:pPr lvl="0"/>
            <a:r>
              <a:rPr lang="es-ES_tradnl" dirty="0"/>
              <a:t>Texto</a:t>
            </a:r>
            <a:endParaRPr lang="en-GB" dirty="0"/>
          </a:p>
        </p:txBody>
      </p:sp>
      <p:sp>
        <p:nvSpPr>
          <p:cNvPr id="23" name="Marcador de texto 6">
            <a:extLst>
              <a:ext uri="{FF2B5EF4-FFF2-40B4-BE49-F238E27FC236}">
                <a16:creationId xmlns:a16="http://schemas.microsoft.com/office/drawing/2014/main" id="{D3EEFCC1-5C1A-4DB7-752F-5DDC9C8E8BE5}"/>
              </a:ext>
            </a:extLst>
          </p:cNvPr>
          <p:cNvSpPr>
            <a:spLocks noGrp="1"/>
          </p:cNvSpPr>
          <p:nvPr>
            <p:ph type="body" sz="quarter" idx="32" hasCustomPrompt="1"/>
          </p:nvPr>
        </p:nvSpPr>
        <p:spPr>
          <a:xfrm>
            <a:off x="2512154" y="4521258"/>
            <a:ext cx="1746036" cy="406400"/>
          </a:xfrm>
          <a:prstGeom prst="rect">
            <a:avLst/>
          </a:prstGeom>
        </p:spPr>
        <p:txBody>
          <a:bodyPr/>
          <a:lstStyle>
            <a:lvl1pPr algn="ctr">
              <a:defRPr sz="2000" b="1">
                <a:solidFill>
                  <a:schemeClr val="bg1"/>
                </a:solidFill>
                <a:latin typeface="Roboto" panose="02000000000000000000" pitchFamily="2" charset="0"/>
                <a:ea typeface="Roboto" panose="02000000000000000000" pitchFamily="2" charset="0"/>
              </a:defRPr>
            </a:lvl1pPr>
          </a:lstStyle>
          <a:p>
            <a:pPr lvl="0"/>
            <a:r>
              <a:rPr lang="es-ES" dirty="0"/>
              <a:t>FECHA</a:t>
            </a:r>
            <a:endParaRPr lang="en-GB" dirty="0"/>
          </a:p>
        </p:txBody>
      </p:sp>
      <p:sp>
        <p:nvSpPr>
          <p:cNvPr id="25" name="Marcador de texto 12">
            <a:extLst>
              <a:ext uri="{FF2B5EF4-FFF2-40B4-BE49-F238E27FC236}">
                <a16:creationId xmlns:a16="http://schemas.microsoft.com/office/drawing/2014/main" id="{7CA17099-D99C-3A90-676F-CDDD4AD3FF23}"/>
              </a:ext>
            </a:extLst>
          </p:cNvPr>
          <p:cNvSpPr>
            <a:spLocks noGrp="1"/>
          </p:cNvSpPr>
          <p:nvPr>
            <p:ph type="body" sz="quarter" idx="33" hasCustomPrompt="1"/>
          </p:nvPr>
        </p:nvSpPr>
        <p:spPr>
          <a:xfrm>
            <a:off x="2517950" y="5023781"/>
            <a:ext cx="1746036" cy="783937"/>
          </a:xfrm>
          <a:prstGeom prst="rect">
            <a:avLst/>
          </a:prstGeom>
        </p:spPr>
        <p:txBody>
          <a:bodyPr/>
          <a:lstStyle>
            <a:lvl1pPr algn="ctr">
              <a:defRPr sz="1600">
                <a:solidFill>
                  <a:schemeClr val="bg1"/>
                </a:solidFill>
              </a:defRPr>
            </a:lvl1pPr>
          </a:lstStyle>
          <a:p>
            <a:pPr lvl="0"/>
            <a:r>
              <a:rPr lang="es-ES_tradnl" dirty="0"/>
              <a:t>Texto</a:t>
            </a:r>
            <a:endParaRPr lang="en-GB" dirty="0"/>
          </a:p>
        </p:txBody>
      </p:sp>
      <p:sp>
        <p:nvSpPr>
          <p:cNvPr id="26" name="Marcador de texto 6">
            <a:extLst>
              <a:ext uri="{FF2B5EF4-FFF2-40B4-BE49-F238E27FC236}">
                <a16:creationId xmlns:a16="http://schemas.microsoft.com/office/drawing/2014/main" id="{94B8F358-0573-6E69-686B-515923E9B9BA}"/>
              </a:ext>
            </a:extLst>
          </p:cNvPr>
          <p:cNvSpPr>
            <a:spLocks noGrp="1"/>
          </p:cNvSpPr>
          <p:nvPr>
            <p:ph type="body" sz="quarter" idx="34" hasCustomPrompt="1"/>
          </p:nvPr>
        </p:nvSpPr>
        <p:spPr>
          <a:xfrm>
            <a:off x="7325331" y="4552729"/>
            <a:ext cx="1746036" cy="406400"/>
          </a:xfrm>
          <a:prstGeom prst="rect">
            <a:avLst/>
          </a:prstGeom>
        </p:spPr>
        <p:txBody>
          <a:bodyPr/>
          <a:lstStyle>
            <a:lvl1pPr algn="ctr">
              <a:defRPr sz="2000" b="1">
                <a:solidFill>
                  <a:schemeClr val="bg1"/>
                </a:solidFill>
                <a:latin typeface="Roboto" panose="02000000000000000000" pitchFamily="2" charset="0"/>
                <a:ea typeface="Roboto" panose="02000000000000000000" pitchFamily="2" charset="0"/>
              </a:defRPr>
            </a:lvl1pPr>
          </a:lstStyle>
          <a:p>
            <a:pPr lvl="0"/>
            <a:r>
              <a:rPr lang="es-ES" dirty="0"/>
              <a:t>FECHA</a:t>
            </a:r>
            <a:endParaRPr lang="en-GB" dirty="0"/>
          </a:p>
        </p:txBody>
      </p:sp>
      <p:sp>
        <p:nvSpPr>
          <p:cNvPr id="27" name="Marcador de texto 12">
            <a:extLst>
              <a:ext uri="{FF2B5EF4-FFF2-40B4-BE49-F238E27FC236}">
                <a16:creationId xmlns:a16="http://schemas.microsoft.com/office/drawing/2014/main" id="{6E6A0E44-4854-DF38-010A-76334B9A6B2D}"/>
              </a:ext>
            </a:extLst>
          </p:cNvPr>
          <p:cNvSpPr>
            <a:spLocks noGrp="1"/>
          </p:cNvSpPr>
          <p:nvPr>
            <p:ph type="body" sz="quarter" idx="35" hasCustomPrompt="1"/>
          </p:nvPr>
        </p:nvSpPr>
        <p:spPr>
          <a:xfrm>
            <a:off x="7331127" y="5055252"/>
            <a:ext cx="1746036" cy="783937"/>
          </a:xfrm>
          <a:prstGeom prst="rect">
            <a:avLst/>
          </a:prstGeom>
        </p:spPr>
        <p:txBody>
          <a:bodyPr/>
          <a:lstStyle>
            <a:lvl1pPr algn="ctr">
              <a:defRPr sz="1600">
                <a:solidFill>
                  <a:schemeClr val="bg1"/>
                </a:solidFill>
              </a:defRPr>
            </a:lvl1pPr>
          </a:lstStyle>
          <a:p>
            <a:pPr lvl="0"/>
            <a:r>
              <a:rPr lang="es-ES_tradnl" dirty="0"/>
              <a:t>Texto</a:t>
            </a:r>
            <a:endParaRPr lang="en-GB" dirty="0"/>
          </a:p>
        </p:txBody>
      </p:sp>
    </p:spTree>
    <p:extLst>
      <p:ext uri="{BB962C8B-B14F-4D97-AF65-F5344CB8AC3E}">
        <p14:creationId xmlns:p14="http://schemas.microsoft.com/office/powerpoint/2010/main" val="369982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left)">
                                      <p:cBhvr>
                                        <p:cTn id="15" dur="500"/>
                                        <p:tgtEl>
                                          <p:spTgt spid="14"/>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left)">
                                      <p:cBhvr>
                                        <p:cTn id="2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Bloques de texto con imágen">
    <p:spTree>
      <p:nvGrpSpPr>
        <p:cNvPr id="1" name=""/>
        <p:cNvGrpSpPr/>
        <p:nvPr/>
      </p:nvGrpSpPr>
      <p:grpSpPr>
        <a:xfrm>
          <a:off x="0" y="0"/>
          <a:ext cx="0" cy="0"/>
          <a:chOff x="0" y="0"/>
          <a:chExt cx="0" cy="0"/>
        </a:xfrm>
      </p:grpSpPr>
      <p:sp>
        <p:nvSpPr>
          <p:cNvPr id="3" name="Marcador de texto 32">
            <a:extLst>
              <a:ext uri="{FF2B5EF4-FFF2-40B4-BE49-F238E27FC236}">
                <a16:creationId xmlns:a16="http://schemas.microsoft.com/office/drawing/2014/main" id="{F053BB60-FB51-C616-A8BE-63B663584BBF}"/>
              </a:ext>
            </a:extLst>
          </p:cNvPr>
          <p:cNvSpPr>
            <a:spLocks noGrp="1"/>
          </p:cNvSpPr>
          <p:nvPr>
            <p:ph type="body" sz="quarter" idx="25" hasCustomPrompt="1"/>
          </p:nvPr>
        </p:nvSpPr>
        <p:spPr>
          <a:xfrm>
            <a:off x="304801" y="341435"/>
            <a:ext cx="7926676" cy="783937"/>
          </a:xfrm>
          <a:prstGeom prst="rect">
            <a:avLst/>
          </a:prstGeom>
        </p:spPr>
        <p:txBody>
          <a:bodyPr/>
          <a:lstStyle>
            <a:lvl1pPr algn="ctr">
              <a:defRPr sz="2600" kern="1200" cap="all" spc="61" baseline="0">
                <a:solidFill>
                  <a:schemeClr val="bg1"/>
                </a:solidFill>
                <a:latin typeface="Roboto Black" panose="02000000000000000000" pitchFamily="2" charset="0"/>
                <a:ea typeface="Roboto Black" panose="02000000000000000000" pitchFamily="2" charset="0"/>
              </a:defRPr>
            </a:lvl1pPr>
          </a:lstStyle>
          <a:p>
            <a:pPr lvl="0"/>
            <a:r>
              <a:rPr lang="es-ES" dirty="0"/>
              <a:t>SECCIÓN/TÍTULO</a:t>
            </a:r>
            <a:endParaRPr lang="es-ES_tradnl" dirty="0"/>
          </a:p>
        </p:txBody>
      </p:sp>
      <p:grpSp>
        <p:nvGrpSpPr>
          <p:cNvPr id="42" name="Grupo 41">
            <a:extLst>
              <a:ext uri="{FF2B5EF4-FFF2-40B4-BE49-F238E27FC236}">
                <a16:creationId xmlns:a16="http://schemas.microsoft.com/office/drawing/2014/main" id="{BEB2435F-0D71-AB67-48E3-F05B57BE5ED5}"/>
              </a:ext>
            </a:extLst>
          </p:cNvPr>
          <p:cNvGrpSpPr/>
          <p:nvPr/>
        </p:nvGrpSpPr>
        <p:grpSpPr>
          <a:xfrm>
            <a:off x="563525" y="1531631"/>
            <a:ext cx="7430258" cy="869367"/>
            <a:chOff x="614091" y="1626130"/>
            <a:chExt cx="7430258" cy="869367"/>
          </a:xfrm>
        </p:grpSpPr>
        <p:grpSp>
          <p:nvGrpSpPr>
            <p:cNvPr id="33" name="Grupo 32">
              <a:extLst>
                <a:ext uri="{FF2B5EF4-FFF2-40B4-BE49-F238E27FC236}">
                  <a16:creationId xmlns:a16="http://schemas.microsoft.com/office/drawing/2014/main" id="{21CCEFEA-7B47-18F1-A1D0-ED8C63630B06}"/>
                </a:ext>
              </a:extLst>
            </p:cNvPr>
            <p:cNvGrpSpPr/>
            <p:nvPr/>
          </p:nvGrpSpPr>
          <p:grpSpPr>
            <a:xfrm>
              <a:off x="614091" y="1626130"/>
              <a:ext cx="7430258" cy="869367"/>
              <a:chOff x="717452" y="2267597"/>
              <a:chExt cx="3670994" cy="1132926"/>
            </a:xfrm>
          </p:grpSpPr>
          <p:sp>
            <p:nvSpPr>
              <p:cNvPr id="34" name="Rectangle: Rounded Corners 1">
                <a:extLst>
                  <a:ext uri="{FF2B5EF4-FFF2-40B4-BE49-F238E27FC236}">
                    <a16:creationId xmlns:a16="http://schemas.microsoft.com/office/drawing/2014/main" id="{266E4E89-5317-9BD7-B21A-B93C8FD38081}"/>
                  </a:ext>
                </a:extLst>
              </p:cNvPr>
              <p:cNvSpPr/>
              <p:nvPr/>
            </p:nvSpPr>
            <p:spPr>
              <a:xfrm rot="16200000">
                <a:off x="2032867" y="1020977"/>
                <a:ext cx="1108958" cy="3602199"/>
              </a:xfrm>
              <a:prstGeom prst="roundRect">
                <a:avLst>
                  <a:gd name="adj" fmla="val 3712"/>
                </a:avLst>
              </a:prstGeom>
              <a:gradFill flip="none" rotWithShape="1">
                <a:gsLst>
                  <a:gs pos="0">
                    <a:schemeClr val="bg1">
                      <a:alpha val="16000"/>
                    </a:schemeClr>
                  </a:gs>
                  <a:gs pos="100000">
                    <a:srgbClr val="124380">
                      <a:alpha val="27000"/>
                    </a:srgbClr>
                  </a:gs>
                </a:gsLst>
                <a:lin ang="5400000" scaled="1"/>
                <a:tileRect/>
              </a:gradFill>
              <a:ln>
                <a:noFill/>
              </a:ln>
              <a:effectLst>
                <a:outerShdw blurRad="812800" dist="698500" dir="8100000" sx="96000" sy="96000" algn="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Roboto"/>
                  <a:ea typeface="+mn-ea"/>
                  <a:cs typeface="+mn-cs"/>
                </a:endParaRPr>
              </a:p>
            </p:txBody>
          </p:sp>
          <p:sp>
            <p:nvSpPr>
              <p:cNvPr id="35" name="Rectángulo 34">
                <a:extLst>
                  <a:ext uri="{FF2B5EF4-FFF2-40B4-BE49-F238E27FC236}">
                    <a16:creationId xmlns:a16="http://schemas.microsoft.com/office/drawing/2014/main" id="{029BBA20-661F-5021-F060-9C261FD722A1}"/>
                  </a:ext>
                </a:extLst>
              </p:cNvPr>
              <p:cNvSpPr/>
              <p:nvPr/>
            </p:nvSpPr>
            <p:spPr>
              <a:xfrm>
                <a:off x="717452" y="2298955"/>
                <a:ext cx="3602200" cy="1101568"/>
              </a:xfrm>
              <a:prstGeom prst="rect">
                <a:avLst/>
              </a:prstGeom>
              <a:noFill/>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s-ES_tradnl" sz="1800" dirty="0">
                  <a:latin typeface="+mj-lt"/>
                </a:endParaRPr>
              </a:p>
            </p:txBody>
          </p:sp>
        </p:grpSp>
        <p:sp>
          <p:nvSpPr>
            <p:cNvPr id="37" name="Flecha: pentágono 36">
              <a:extLst>
                <a:ext uri="{FF2B5EF4-FFF2-40B4-BE49-F238E27FC236}">
                  <a16:creationId xmlns:a16="http://schemas.microsoft.com/office/drawing/2014/main" id="{DBE27C07-1435-48DB-8B45-0A3BFBEE6913}"/>
                </a:ext>
              </a:extLst>
            </p:cNvPr>
            <p:cNvSpPr/>
            <p:nvPr/>
          </p:nvSpPr>
          <p:spPr>
            <a:xfrm>
              <a:off x="666880" y="1825190"/>
              <a:ext cx="225695" cy="426550"/>
            </a:xfrm>
            <a:prstGeom prst="homePlate">
              <a:avLst/>
            </a:prstGeom>
            <a:solidFill>
              <a:srgbClr val="F7A60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324000" rtlCol="0" anchor="ctr"/>
            <a:lstStyle/>
            <a:p>
              <a:pPr algn="ctr"/>
              <a:endParaRPr lang="es-ES_tradnl">
                <a:latin typeface="Roboto" panose="02000000000000000000" pitchFamily="2" charset="0"/>
                <a:ea typeface="Roboto" panose="02000000000000000000" pitchFamily="2" charset="0"/>
              </a:endParaRPr>
            </a:p>
          </p:txBody>
        </p:sp>
      </p:grpSp>
      <p:sp>
        <p:nvSpPr>
          <p:cNvPr id="41" name="Marcador de posición de imagen 40">
            <a:extLst>
              <a:ext uri="{FF2B5EF4-FFF2-40B4-BE49-F238E27FC236}">
                <a16:creationId xmlns:a16="http://schemas.microsoft.com/office/drawing/2014/main" id="{9C731540-343D-97FA-24FC-F6A4D9101E3F}"/>
              </a:ext>
            </a:extLst>
          </p:cNvPr>
          <p:cNvSpPr>
            <a:spLocks noGrp="1"/>
          </p:cNvSpPr>
          <p:nvPr>
            <p:ph type="pic" sz="quarter" idx="26"/>
          </p:nvPr>
        </p:nvSpPr>
        <p:spPr>
          <a:xfrm>
            <a:off x="8535945" y="-70644"/>
            <a:ext cx="3786187" cy="6999288"/>
          </a:xfrm>
          <a:prstGeom prst="rect">
            <a:avLst/>
          </a:prstGeom>
        </p:spPr>
        <p:txBody>
          <a:bodyPr/>
          <a:lstStyle/>
          <a:p>
            <a:endParaRPr lang="en-GB"/>
          </a:p>
        </p:txBody>
      </p:sp>
      <p:sp>
        <p:nvSpPr>
          <p:cNvPr id="44" name="Marcador de texto 43">
            <a:extLst>
              <a:ext uri="{FF2B5EF4-FFF2-40B4-BE49-F238E27FC236}">
                <a16:creationId xmlns:a16="http://schemas.microsoft.com/office/drawing/2014/main" id="{DD4127D0-5A14-A215-C0FC-B37D83B76CA1}"/>
              </a:ext>
            </a:extLst>
          </p:cNvPr>
          <p:cNvSpPr>
            <a:spLocks noGrp="1"/>
          </p:cNvSpPr>
          <p:nvPr>
            <p:ph type="body" sz="quarter" idx="27" hasCustomPrompt="1"/>
          </p:nvPr>
        </p:nvSpPr>
        <p:spPr>
          <a:xfrm>
            <a:off x="928463" y="1732362"/>
            <a:ext cx="6242050" cy="427038"/>
          </a:xfrm>
          <a:prstGeom prst="rect">
            <a:avLst/>
          </a:prstGeom>
        </p:spPr>
        <p:txBody>
          <a:bodyPr/>
          <a:lstStyle>
            <a:lvl1pPr>
              <a:defRPr sz="2000">
                <a:solidFill>
                  <a:schemeClr val="bg1"/>
                </a:solidFill>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1"/>
            <a:r>
              <a:rPr lang="es-ES" dirty="0"/>
              <a:t>Texto</a:t>
            </a:r>
            <a:endParaRPr lang="en-GB" dirty="0"/>
          </a:p>
        </p:txBody>
      </p:sp>
      <p:sp>
        <p:nvSpPr>
          <p:cNvPr id="45" name="Marcador de texto 43">
            <a:extLst>
              <a:ext uri="{FF2B5EF4-FFF2-40B4-BE49-F238E27FC236}">
                <a16:creationId xmlns:a16="http://schemas.microsoft.com/office/drawing/2014/main" id="{6F6D3D76-A50E-4904-E82F-24C92D4A823E}"/>
              </a:ext>
            </a:extLst>
          </p:cNvPr>
          <p:cNvSpPr>
            <a:spLocks noGrp="1"/>
          </p:cNvSpPr>
          <p:nvPr>
            <p:ph type="body" sz="quarter" idx="28" hasCustomPrompt="1"/>
          </p:nvPr>
        </p:nvSpPr>
        <p:spPr>
          <a:xfrm>
            <a:off x="924941" y="2788864"/>
            <a:ext cx="6242050" cy="427038"/>
          </a:xfrm>
          <a:prstGeom prst="rect">
            <a:avLst/>
          </a:prstGeom>
        </p:spPr>
        <p:txBody>
          <a:bodyPr/>
          <a:lstStyle>
            <a:lvl1pPr>
              <a:defRPr sz="2000">
                <a:solidFill>
                  <a:schemeClr val="bg1"/>
                </a:solidFill>
              </a:defRPr>
            </a:lvl1pPr>
            <a:lvl2pPr algn="ct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1"/>
            <a:r>
              <a:rPr lang="es-ES" dirty="0"/>
              <a:t>Texto</a:t>
            </a:r>
            <a:endParaRPr lang="en-GB" dirty="0"/>
          </a:p>
        </p:txBody>
      </p:sp>
      <p:sp>
        <p:nvSpPr>
          <p:cNvPr id="46" name="Marcador de texto 43">
            <a:extLst>
              <a:ext uri="{FF2B5EF4-FFF2-40B4-BE49-F238E27FC236}">
                <a16:creationId xmlns:a16="http://schemas.microsoft.com/office/drawing/2014/main" id="{9E2FF7FB-1A27-95D5-C5E9-3EB2049F75CA}"/>
              </a:ext>
            </a:extLst>
          </p:cNvPr>
          <p:cNvSpPr>
            <a:spLocks noGrp="1"/>
          </p:cNvSpPr>
          <p:nvPr>
            <p:ph type="body" sz="quarter" idx="29" hasCustomPrompt="1"/>
          </p:nvPr>
        </p:nvSpPr>
        <p:spPr>
          <a:xfrm>
            <a:off x="924941" y="4929915"/>
            <a:ext cx="6242050" cy="427038"/>
          </a:xfrm>
          <a:prstGeom prst="rect">
            <a:avLst/>
          </a:prstGeom>
        </p:spPr>
        <p:txBody>
          <a:bodyPr/>
          <a:lstStyle>
            <a:lvl1pPr>
              <a:defRPr sz="2000">
                <a:solidFill>
                  <a:schemeClr val="bg1"/>
                </a:solidFill>
              </a:defRPr>
            </a:lvl1pPr>
            <a:lvl2pPr algn="ct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1"/>
            <a:r>
              <a:rPr lang="es-ES" dirty="0"/>
              <a:t>Texto</a:t>
            </a:r>
            <a:endParaRPr lang="en-GB" dirty="0"/>
          </a:p>
        </p:txBody>
      </p:sp>
      <p:sp>
        <p:nvSpPr>
          <p:cNvPr id="48" name="Marcador de texto 47">
            <a:extLst>
              <a:ext uri="{FF2B5EF4-FFF2-40B4-BE49-F238E27FC236}">
                <a16:creationId xmlns:a16="http://schemas.microsoft.com/office/drawing/2014/main" id="{3F1A7FCB-3612-D4C8-9D27-861349DE91A8}"/>
              </a:ext>
            </a:extLst>
          </p:cNvPr>
          <p:cNvSpPr>
            <a:spLocks noGrp="1"/>
          </p:cNvSpPr>
          <p:nvPr>
            <p:ph type="body" sz="quarter" idx="30" hasCustomPrompt="1"/>
          </p:nvPr>
        </p:nvSpPr>
        <p:spPr>
          <a:xfrm>
            <a:off x="1540017" y="3646897"/>
            <a:ext cx="1512154" cy="628737"/>
          </a:xfrm>
          <a:prstGeom prst="rect">
            <a:avLst/>
          </a:prstGeom>
          <a:solidFill>
            <a:srgbClr val="F7A600"/>
          </a:solidFill>
          <a:effectLst>
            <a:outerShdw blurRad="558800" dist="38100" dir="2700000" sx="101000" sy="101000" algn="tl" rotWithShape="0">
              <a:prstClr val="black">
                <a:alpha val="41000"/>
              </a:prstClr>
            </a:outerShdw>
          </a:effectLst>
        </p:spPr>
        <p:txBody>
          <a:bodyPr anchor="ctr" anchorCtr="0"/>
          <a:lstStyle>
            <a:lvl1pPr algn="ctr">
              <a:defRPr sz="2000" b="1">
                <a:solidFill>
                  <a:schemeClr val="bg1"/>
                </a:solidFill>
              </a:defRPr>
            </a:lvl1pPr>
          </a:lstStyle>
          <a:p>
            <a:pPr lvl="0"/>
            <a:r>
              <a:rPr lang="es-ES" dirty="0"/>
              <a:t>Texto</a:t>
            </a:r>
            <a:endParaRPr lang="en-GB" dirty="0"/>
          </a:p>
        </p:txBody>
      </p:sp>
      <p:sp>
        <p:nvSpPr>
          <p:cNvPr id="49" name="Marcador de texto 47">
            <a:extLst>
              <a:ext uri="{FF2B5EF4-FFF2-40B4-BE49-F238E27FC236}">
                <a16:creationId xmlns:a16="http://schemas.microsoft.com/office/drawing/2014/main" id="{22EB54F9-2CF9-8043-BCBC-62554E7CEAAF}"/>
              </a:ext>
            </a:extLst>
          </p:cNvPr>
          <p:cNvSpPr>
            <a:spLocks noGrp="1"/>
          </p:cNvSpPr>
          <p:nvPr>
            <p:ph type="body" sz="quarter" idx="31" hasCustomPrompt="1"/>
          </p:nvPr>
        </p:nvSpPr>
        <p:spPr>
          <a:xfrm>
            <a:off x="3391808" y="3646897"/>
            <a:ext cx="1512154" cy="628737"/>
          </a:xfrm>
          <a:prstGeom prst="rect">
            <a:avLst/>
          </a:prstGeom>
          <a:solidFill>
            <a:srgbClr val="F7A600"/>
          </a:solidFill>
          <a:effectLst>
            <a:outerShdw blurRad="558800" dist="38100" dir="2700000" sx="101000" sy="101000" algn="tl" rotWithShape="0">
              <a:prstClr val="black">
                <a:alpha val="41000"/>
              </a:prstClr>
            </a:outerShdw>
          </a:effectLst>
        </p:spPr>
        <p:txBody>
          <a:bodyPr anchor="ctr" anchorCtr="0"/>
          <a:lstStyle>
            <a:lvl1pPr algn="ctr">
              <a:defRPr sz="2000" b="1">
                <a:solidFill>
                  <a:schemeClr val="bg1"/>
                </a:solidFill>
              </a:defRPr>
            </a:lvl1pPr>
          </a:lstStyle>
          <a:p>
            <a:pPr lvl="0"/>
            <a:r>
              <a:rPr lang="es-ES" dirty="0"/>
              <a:t>Texto</a:t>
            </a:r>
            <a:endParaRPr lang="en-GB" dirty="0"/>
          </a:p>
        </p:txBody>
      </p:sp>
      <p:sp>
        <p:nvSpPr>
          <p:cNvPr id="50" name="Marcador de texto 47">
            <a:extLst>
              <a:ext uri="{FF2B5EF4-FFF2-40B4-BE49-F238E27FC236}">
                <a16:creationId xmlns:a16="http://schemas.microsoft.com/office/drawing/2014/main" id="{1B857220-F249-A091-1749-787758397135}"/>
              </a:ext>
            </a:extLst>
          </p:cNvPr>
          <p:cNvSpPr>
            <a:spLocks noGrp="1"/>
          </p:cNvSpPr>
          <p:nvPr>
            <p:ph type="body" sz="quarter" idx="32" hasCustomPrompt="1"/>
          </p:nvPr>
        </p:nvSpPr>
        <p:spPr>
          <a:xfrm>
            <a:off x="5243600" y="3646897"/>
            <a:ext cx="1512154" cy="628737"/>
          </a:xfrm>
          <a:prstGeom prst="rect">
            <a:avLst/>
          </a:prstGeom>
          <a:solidFill>
            <a:srgbClr val="F7A600"/>
          </a:solidFill>
          <a:effectLst>
            <a:outerShdw blurRad="558800" dist="38100" dir="2700000" sx="101000" sy="101000" algn="tl" rotWithShape="0">
              <a:prstClr val="black">
                <a:alpha val="41000"/>
              </a:prstClr>
            </a:outerShdw>
          </a:effectLst>
        </p:spPr>
        <p:txBody>
          <a:bodyPr anchor="ctr" anchorCtr="0"/>
          <a:lstStyle>
            <a:lvl1pPr algn="ctr">
              <a:defRPr sz="2000" b="1">
                <a:solidFill>
                  <a:schemeClr val="bg1"/>
                </a:solidFill>
              </a:defRPr>
            </a:lvl1pPr>
          </a:lstStyle>
          <a:p>
            <a:pPr lvl="0"/>
            <a:r>
              <a:rPr lang="es-ES" dirty="0"/>
              <a:t>Texto</a:t>
            </a:r>
            <a:endParaRPr lang="en-GB" dirty="0"/>
          </a:p>
        </p:txBody>
      </p:sp>
      <p:sp>
        <p:nvSpPr>
          <p:cNvPr id="51" name="Marcador de texto 47">
            <a:extLst>
              <a:ext uri="{FF2B5EF4-FFF2-40B4-BE49-F238E27FC236}">
                <a16:creationId xmlns:a16="http://schemas.microsoft.com/office/drawing/2014/main" id="{CC4C8A43-8B99-6592-B6F5-0910A8C6A55B}"/>
              </a:ext>
            </a:extLst>
          </p:cNvPr>
          <p:cNvSpPr>
            <a:spLocks noGrp="1"/>
          </p:cNvSpPr>
          <p:nvPr>
            <p:ph type="body" sz="quarter" idx="33" hasCustomPrompt="1"/>
          </p:nvPr>
        </p:nvSpPr>
        <p:spPr>
          <a:xfrm>
            <a:off x="1740676" y="5716501"/>
            <a:ext cx="4936713" cy="628737"/>
          </a:xfrm>
          <a:prstGeom prst="rect">
            <a:avLst/>
          </a:prstGeom>
          <a:solidFill>
            <a:srgbClr val="F7A600"/>
          </a:solidFill>
          <a:effectLst>
            <a:outerShdw blurRad="558800" dist="38100" dir="2700000" sx="101000" sy="101000" algn="tl" rotWithShape="0">
              <a:prstClr val="black">
                <a:alpha val="41000"/>
              </a:prstClr>
            </a:outerShdw>
          </a:effectLst>
        </p:spPr>
        <p:txBody>
          <a:bodyPr anchor="ctr" anchorCtr="0"/>
          <a:lstStyle>
            <a:lvl1pPr algn="ctr">
              <a:defRPr sz="2000" b="1">
                <a:solidFill>
                  <a:schemeClr val="bg1"/>
                </a:solidFill>
              </a:defRPr>
            </a:lvl1pPr>
          </a:lstStyle>
          <a:p>
            <a:pPr lvl="0"/>
            <a:r>
              <a:rPr lang="es-ES" dirty="0"/>
              <a:t>Texto</a:t>
            </a:r>
            <a:endParaRPr lang="en-GB" dirty="0"/>
          </a:p>
        </p:txBody>
      </p:sp>
    </p:spTree>
    <p:extLst>
      <p:ext uri="{BB962C8B-B14F-4D97-AF65-F5344CB8AC3E}">
        <p14:creationId xmlns:p14="http://schemas.microsoft.com/office/powerpoint/2010/main" val="35943815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res bloques de texto con imágen">
    <p:spTree>
      <p:nvGrpSpPr>
        <p:cNvPr id="1" name=""/>
        <p:cNvGrpSpPr/>
        <p:nvPr/>
      </p:nvGrpSpPr>
      <p:grpSpPr>
        <a:xfrm>
          <a:off x="0" y="0"/>
          <a:ext cx="0" cy="0"/>
          <a:chOff x="0" y="0"/>
          <a:chExt cx="0" cy="0"/>
        </a:xfrm>
      </p:grpSpPr>
      <p:cxnSp>
        <p:nvCxnSpPr>
          <p:cNvPr id="7" name="Conector recto 6">
            <a:extLst>
              <a:ext uri="{FF2B5EF4-FFF2-40B4-BE49-F238E27FC236}">
                <a16:creationId xmlns:a16="http://schemas.microsoft.com/office/drawing/2014/main" id="{59F289C9-C0DE-9ACA-52D2-9A3E8699E712}"/>
              </a:ext>
            </a:extLst>
          </p:cNvPr>
          <p:cNvCxnSpPr>
            <a:cxnSpLocks/>
          </p:cNvCxnSpPr>
          <p:nvPr/>
        </p:nvCxnSpPr>
        <p:spPr>
          <a:xfrm>
            <a:off x="552217" y="2197597"/>
            <a:ext cx="0" cy="1278010"/>
          </a:xfrm>
          <a:prstGeom prst="line">
            <a:avLst/>
          </a:prstGeom>
          <a:ln w="31750">
            <a:solidFill>
              <a:srgbClr val="F7A600"/>
            </a:solidFill>
          </a:ln>
        </p:spPr>
        <p:style>
          <a:lnRef idx="1">
            <a:schemeClr val="accent1"/>
          </a:lnRef>
          <a:fillRef idx="0">
            <a:schemeClr val="accent1"/>
          </a:fillRef>
          <a:effectRef idx="0">
            <a:schemeClr val="accent1"/>
          </a:effectRef>
          <a:fontRef idx="minor">
            <a:schemeClr val="tx1"/>
          </a:fontRef>
        </p:style>
      </p:cxnSp>
      <p:cxnSp>
        <p:nvCxnSpPr>
          <p:cNvPr id="8" name="Conector recto 7">
            <a:extLst>
              <a:ext uri="{FF2B5EF4-FFF2-40B4-BE49-F238E27FC236}">
                <a16:creationId xmlns:a16="http://schemas.microsoft.com/office/drawing/2014/main" id="{68AD55BF-808E-983B-AAA7-08ABE3216E2E}"/>
              </a:ext>
            </a:extLst>
          </p:cNvPr>
          <p:cNvCxnSpPr>
            <a:cxnSpLocks/>
          </p:cNvCxnSpPr>
          <p:nvPr/>
        </p:nvCxnSpPr>
        <p:spPr>
          <a:xfrm>
            <a:off x="4508282" y="2188891"/>
            <a:ext cx="0" cy="1291447"/>
          </a:xfrm>
          <a:prstGeom prst="line">
            <a:avLst/>
          </a:prstGeom>
          <a:ln w="31750">
            <a:solidFill>
              <a:srgbClr val="BA5744"/>
            </a:solidFill>
          </a:ln>
        </p:spPr>
        <p:style>
          <a:lnRef idx="1">
            <a:schemeClr val="accent1"/>
          </a:lnRef>
          <a:fillRef idx="0">
            <a:schemeClr val="accent1"/>
          </a:fillRef>
          <a:effectRef idx="0">
            <a:schemeClr val="accent1"/>
          </a:effectRef>
          <a:fontRef idx="minor">
            <a:schemeClr val="tx1"/>
          </a:fontRef>
        </p:style>
      </p:cxnSp>
      <p:cxnSp>
        <p:nvCxnSpPr>
          <p:cNvPr id="9" name="Conector recto 8">
            <a:extLst>
              <a:ext uri="{FF2B5EF4-FFF2-40B4-BE49-F238E27FC236}">
                <a16:creationId xmlns:a16="http://schemas.microsoft.com/office/drawing/2014/main" id="{F7334875-3A76-7744-C721-7C4152463882}"/>
              </a:ext>
            </a:extLst>
          </p:cNvPr>
          <p:cNvCxnSpPr>
            <a:cxnSpLocks/>
          </p:cNvCxnSpPr>
          <p:nvPr/>
        </p:nvCxnSpPr>
        <p:spPr>
          <a:xfrm>
            <a:off x="8464349" y="2184160"/>
            <a:ext cx="0" cy="1289344"/>
          </a:xfrm>
          <a:prstGeom prst="line">
            <a:avLst/>
          </a:prstGeom>
          <a:ln w="31750">
            <a:solidFill>
              <a:srgbClr val="BFBFBF"/>
            </a:solidFill>
          </a:ln>
        </p:spPr>
        <p:style>
          <a:lnRef idx="1">
            <a:schemeClr val="accent1"/>
          </a:lnRef>
          <a:fillRef idx="0">
            <a:schemeClr val="accent1"/>
          </a:fillRef>
          <a:effectRef idx="0">
            <a:schemeClr val="accent1"/>
          </a:effectRef>
          <a:fontRef idx="minor">
            <a:schemeClr val="tx1"/>
          </a:fontRef>
        </p:style>
      </p:cxnSp>
      <p:sp>
        <p:nvSpPr>
          <p:cNvPr id="12" name="Marcador de texto 32">
            <a:extLst>
              <a:ext uri="{FF2B5EF4-FFF2-40B4-BE49-F238E27FC236}">
                <a16:creationId xmlns:a16="http://schemas.microsoft.com/office/drawing/2014/main" id="{75F283D3-1A05-DB0C-2531-0F2C16D15851}"/>
              </a:ext>
            </a:extLst>
          </p:cNvPr>
          <p:cNvSpPr>
            <a:spLocks noGrp="1"/>
          </p:cNvSpPr>
          <p:nvPr>
            <p:ph type="body" sz="quarter" idx="25" hasCustomPrompt="1"/>
          </p:nvPr>
        </p:nvSpPr>
        <p:spPr>
          <a:xfrm>
            <a:off x="240145" y="533157"/>
            <a:ext cx="11711709" cy="783937"/>
          </a:xfrm>
          <a:prstGeom prst="rect">
            <a:avLst/>
          </a:prstGeom>
        </p:spPr>
        <p:txBody>
          <a:bodyPr/>
          <a:lstStyle>
            <a:lvl1pPr algn="ctr">
              <a:defRPr sz="2600" kern="1200" cap="all" spc="61" baseline="0">
                <a:solidFill>
                  <a:schemeClr val="bg1"/>
                </a:solidFill>
                <a:latin typeface="Roboto Black" panose="02000000000000000000" pitchFamily="2" charset="0"/>
                <a:ea typeface="Roboto Black" panose="02000000000000000000" pitchFamily="2" charset="0"/>
              </a:defRPr>
            </a:lvl1pPr>
          </a:lstStyle>
          <a:p>
            <a:pPr lvl="0"/>
            <a:r>
              <a:rPr lang="es-ES" dirty="0"/>
              <a:t>SECCIÓN/TÍTULO</a:t>
            </a:r>
            <a:endParaRPr lang="es-ES_tradnl" dirty="0"/>
          </a:p>
        </p:txBody>
      </p:sp>
      <p:sp>
        <p:nvSpPr>
          <p:cNvPr id="14" name="Marcador de texto 13">
            <a:extLst>
              <a:ext uri="{FF2B5EF4-FFF2-40B4-BE49-F238E27FC236}">
                <a16:creationId xmlns:a16="http://schemas.microsoft.com/office/drawing/2014/main" id="{D477FFD5-0DC7-88D1-0D73-85F448E0BE0F}"/>
              </a:ext>
            </a:extLst>
          </p:cNvPr>
          <p:cNvSpPr>
            <a:spLocks noGrp="1"/>
          </p:cNvSpPr>
          <p:nvPr>
            <p:ph type="body" sz="quarter" idx="26" hasCustomPrompt="1"/>
          </p:nvPr>
        </p:nvSpPr>
        <p:spPr>
          <a:xfrm>
            <a:off x="4748771" y="2208669"/>
            <a:ext cx="3189118" cy="1311119"/>
          </a:xfrm>
          <a:prstGeom prst="rect">
            <a:avLst/>
          </a:prstGeom>
        </p:spPr>
        <p:txBody>
          <a:bodyPr anchor="ctr" anchorCtr="0"/>
          <a:lstStyle>
            <a:lvl1pPr>
              <a:defRPr sz="2000">
                <a:solidFill>
                  <a:schemeClr val="bg1"/>
                </a:solidFill>
              </a:defRPr>
            </a:lvl1pPr>
          </a:lstStyle>
          <a:p>
            <a:pPr lvl="0"/>
            <a:r>
              <a:rPr lang="es-ES" dirty="0"/>
              <a:t>TEXTO BLOQUE</a:t>
            </a:r>
            <a:endParaRPr lang="en-GB" dirty="0"/>
          </a:p>
        </p:txBody>
      </p:sp>
      <p:sp>
        <p:nvSpPr>
          <p:cNvPr id="15" name="Marcador de texto 13">
            <a:extLst>
              <a:ext uri="{FF2B5EF4-FFF2-40B4-BE49-F238E27FC236}">
                <a16:creationId xmlns:a16="http://schemas.microsoft.com/office/drawing/2014/main" id="{7D40E79A-6A37-5E14-4177-F913949BBEB1}"/>
              </a:ext>
            </a:extLst>
          </p:cNvPr>
          <p:cNvSpPr>
            <a:spLocks noGrp="1"/>
          </p:cNvSpPr>
          <p:nvPr>
            <p:ph type="body" sz="quarter" idx="27" hasCustomPrompt="1"/>
          </p:nvPr>
        </p:nvSpPr>
        <p:spPr>
          <a:xfrm>
            <a:off x="8704837" y="2235338"/>
            <a:ext cx="3189118" cy="1311119"/>
          </a:xfrm>
          <a:prstGeom prst="rect">
            <a:avLst/>
          </a:prstGeom>
        </p:spPr>
        <p:txBody>
          <a:bodyPr anchor="ctr" anchorCtr="0"/>
          <a:lstStyle>
            <a:lvl1pPr>
              <a:defRPr sz="2000">
                <a:solidFill>
                  <a:schemeClr val="bg1"/>
                </a:solidFill>
              </a:defRPr>
            </a:lvl1pPr>
          </a:lstStyle>
          <a:p>
            <a:pPr lvl="0"/>
            <a:r>
              <a:rPr lang="es-ES" dirty="0"/>
              <a:t>TEXTO BLOQUE</a:t>
            </a:r>
            <a:endParaRPr lang="en-GB" dirty="0"/>
          </a:p>
        </p:txBody>
      </p:sp>
      <p:sp>
        <p:nvSpPr>
          <p:cNvPr id="16" name="Marcador de texto 13">
            <a:extLst>
              <a:ext uri="{FF2B5EF4-FFF2-40B4-BE49-F238E27FC236}">
                <a16:creationId xmlns:a16="http://schemas.microsoft.com/office/drawing/2014/main" id="{D63E3BF2-1C38-8E92-5913-E8E24DDA5B62}"/>
              </a:ext>
            </a:extLst>
          </p:cNvPr>
          <p:cNvSpPr>
            <a:spLocks noGrp="1"/>
          </p:cNvSpPr>
          <p:nvPr>
            <p:ph type="body" sz="quarter" idx="28" hasCustomPrompt="1"/>
          </p:nvPr>
        </p:nvSpPr>
        <p:spPr>
          <a:xfrm>
            <a:off x="792705" y="2209149"/>
            <a:ext cx="3189118" cy="1311119"/>
          </a:xfrm>
          <a:prstGeom prst="rect">
            <a:avLst/>
          </a:prstGeom>
        </p:spPr>
        <p:txBody>
          <a:bodyPr anchor="ctr" anchorCtr="0"/>
          <a:lstStyle>
            <a:lvl1pPr>
              <a:defRPr sz="2000">
                <a:solidFill>
                  <a:schemeClr val="bg1"/>
                </a:solidFill>
              </a:defRPr>
            </a:lvl1pPr>
          </a:lstStyle>
          <a:p>
            <a:pPr lvl="0"/>
            <a:r>
              <a:rPr lang="es-ES" dirty="0"/>
              <a:t>TEXTO BLOQUE</a:t>
            </a:r>
            <a:endParaRPr lang="en-GB" dirty="0"/>
          </a:p>
        </p:txBody>
      </p:sp>
      <p:sp>
        <p:nvSpPr>
          <p:cNvPr id="3" name="Marcador de posición de imagen 24">
            <a:extLst>
              <a:ext uri="{FF2B5EF4-FFF2-40B4-BE49-F238E27FC236}">
                <a16:creationId xmlns:a16="http://schemas.microsoft.com/office/drawing/2014/main" id="{C3E5FC02-D5D3-69A1-8AB9-67FCEE922639}"/>
              </a:ext>
            </a:extLst>
          </p:cNvPr>
          <p:cNvSpPr>
            <a:spLocks noGrp="1"/>
          </p:cNvSpPr>
          <p:nvPr>
            <p:ph type="pic" sz="quarter" idx="19"/>
          </p:nvPr>
        </p:nvSpPr>
        <p:spPr>
          <a:xfrm>
            <a:off x="492867" y="3891064"/>
            <a:ext cx="11401085" cy="2386519"/>
          </a:xfrm>
          <a:prstGeom prst="rect">
            <a:avLst/>
          </a:prstGeom>
          <a:solidFill>
            <a:schemeClr val="bg1">
              <a:lumMod val="95000"/>
            </a:schemeClr>
          </a:solidFill>
        </p:spPr>
        <p:txBody>
          <a:bodyPr/>
          <a:lstStyle/>
          <a:p>
            <a:endParaRPr lang="es-ES_tradnl"/>
          </a:p>
        </p:txBody>
      </p:sp>
    </p:spTree>
    <p:extLst>
      <p:ext uri="{BB962C8B-B14F-4D97-AF65-F5344CB8AC3E}">
        <p14:creationId xmlns:p14="http://schemas.microsoft.com/office/powerpoint/2010/main" val="35594421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exto e imagen">
    <p:spTree>
      <p:nvGrpSpPr>
        <p:cNvPr id="1" name=""/>
        <p:cNvGrpSpPr/>
        <p:nvPr/>
      </p:nvGrpSpPr>
      <p:grpSpPr>
        <a:xfrm>
          <a:off x="0" y="0"/>
          <a:ext cx="0" cy="0"/>
          <a:chOff x="0" y="0"/>
          <a:chExt cx="0" cy="0"/>
        </a:xfrm>
      </p:grpSpPr>
      <p:sp>
        <p:nvSpPr>
          <p:cNvPr id="23" name="Marcador de texto 21">
            <a:extLst>
              <a:ext uri="{FF2B5EF4-FFF2-40B4-BE49-F238E27FC236}">
                <a16:creationId xmlns:a16="http://schemas.microsoft.com/office/drawing/2014/main" id="{96F961A1-8BDA-EFB5-711D-A6CC7C8C47CE}"/>
              </a:ext>
            </a:extLst>
          </p:cNvPr>
          <p:cNvSpPr>
            <a:spLocks noGrp="1"/>
          </p:cNvSpPr>
          <p:nvPr>
            <p:ph type="body" sz="quarter" idx="18" hasCustomPrompt="1"/>
          </p:nvPr>
        </p:nvSpPr>
        <p:spPr>
          <a:xfrm>
            <a:off x="533834" y="1458279"/>
            <a:ext cx="5860115" cy="4991651"/>
          </a:xfrm>
          <a:prstGeom prst="rect">
            <a:avLst/>
          </a:prstGeom>
          <a:noFill/>
        </p:spPr>
        <p:txBody>
          <a:bodyPr lIns="108000" rIns="108000" anchor="t" anchorCtr="0"/>
          <a:lstStyle>
            <a:lvl1pPr>
              <a:defRPr sz="2000">
                <a:solidFill>
                  <a:schemeClr val="bg1"/>
                </a:solidFill>
              </a:defRPr>
            </a:lvl1pPr>
            <a:lvl2pPr>
              <a:defRPr sz="1400"/>
            </a:lvl2pPr>
            <a:lvl3pPr>
              <a:defRPr sz="1400"/>
            </a:lvl3pPr>
            <a:lvl4pPr>
              <a:defRPr sz="1400"/>
            </a:lvl4pPr>
            <a:lvl5pPr>
              <a:defRPr sz="1400"/>
            </a:lvl5pPr>
          </a:lstStyle>
          <a:p>
            <a:pPr lvl="0"/>
            <a:r>
              <a:rPr lang="es-ES" dirty="0"/>
              <a:t>Haga clic para modificar el texto del patrón</a:t>
            </a:r>
          </a:p>
        </p:txBody>
      </p:sp>
      <p:sp>
        <p:nvSpPr>
          <p:cNvPr id="25" name="Marcador de posición de imagen 24">
            <a:extLst>
              <a:ext uri="{FF2B5EF4-FFF2-40B4-BE49-F238E27FC236}">
                <a16:creationId xmlns:a16="http://schemas.microsoft.com/office/drawing/2014/main" id="{BCF81114-ADD5-FEC3-36F6-95664F6E4DDE}"/>
              </a:ext>
            </a:extLst>
          </p:cNvPr>
          <p:cNvSpPr>
            <a:spLocks noGrp="1"/>
          </p:cNvSpPr>
          <p:nvPr>
            <p:ph type="pic" sz="quarter" idx="19"/>
          </p:nvPr>
        </p:nvSpPr>
        <p:spPr>
          <a:xfrm>
            <a:off x="6779492" y="1459344"/>
            <a:ext cx="5004522" cy="4982147"/>
          </a:xfrm>
          <a:prstGeom prst="rect">
            <a:avLst/>
          </a:prstGeom>
          <a:solidFill>
            <a:schemeClr val="bg1">
              <a:lumMod val="95000"/>
            </a:schemeClr>
          </a:solidFill>
        </p:spPr>
        <p:txBody>
          <a:bodyPr/>
          <a:lstStyle/>
          <a:p>
            <a:endParaRPr lang="es-ES_tradnl"/>
          </a:p>
        </p:txBody>
      </p:sp>
      <p:sp>
        <p:nvSpPr>
          <p:cNvPr id="2" name="Marcador de texto 32">
            <a:extLst>
              <a:ext uri="{FF2B5EF4-FFF2-40B4-BE49-F238E27FC236}">
                <a16:creationId xmlns:a16="http://schemas.microsoft.com/office/drawing/2014/main" id="{4F7390B1-6C21-02B6-762B-20A670DB315B}"/>
              </a:ext>
            </a:extLst>
          </p:cNvPr>
          <p:cNvSpPr>
            <a:spLocks noGrp="1"/>
          </p:cNvSpPr>
          <p:nvPr>
            <p:ph type="body" sz="quarter" idx="16" hasCustomPrompt="1"/>
          </p:nvPr>
        </p:nvSpPr>
        <p:spPr>
          <a:xfrm>
            <a:off x="304800" y="341435"/>
            <a:ext cx="11711709" cy="783937"/>
          </a:xfrm>
          <a:prstGeom prst="rect">
            <a:avLst/>
          </a:prstGeom>
        </p:spPr>
        <p:txBody>
          <a:bodyPr/>
          <a:lstStyle>
            <a:lvl1pPr algn="ctr">
              <a:defRPr sz="2600" kern="1200" cap="all" spc="61" baseline="0">
                <a:solidFill>
                  <a:schemeClr val="bg1"/>
                </a:solidFill>
                <a:latin typeface="Roboto Black" panose="02000000000000000000" pitchFamily="2" charset="0"/>
                <a:ea typeface="Roboto Black" panose="02000000000000000000" pitchFamily="2" charset="0"/>
              </a:defRPr>
            </a:lvl1pPr>
          </a:lstStyle>
          <a:p>
            <a:pPr lvl="0"/>
            <a:r>
              <a:rPr lang="es-ES" dirty="0"/>
              <a:t>SECCIÓN/TÍTULO</a:t>
            </a:r>
            <a:endParaRPr lang="es-ES_tradnl" dirty="0"/>
          </a:p>
        </p:txBody>
      </p:sp>
    </p:spTree>
    <p:extLst>
      <p:ext uri="{BB962C8B-B14F-4D97-AF65-F5344CB8AC3E}">
        <p14:creationId xmlns:p14="http://schemas.microsoft.com/office/powerpoint/2010/main" val="38603073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Dos flechas">
    <p:spTree>
      <p:nvGrpSpPr>
        <p:cNvPr id="1" name=""/>
        <p:cNvGrpSpPr/>
        <p:nvPr/>
      </p:nvGrpSpPr>
      <p:grpSpPr>
        <a:xfrm>
          <a:off x="0" y="0"/>
          <a:ext cx="0" cy="0"/>
          <a:chOff x="0" y="0"/>
          <a:chExt cx="0" cy="0"/>
        </a:xfrm>
      </p:grpSpPr>
      <p:sp>
        <p:nvSpPr>
          <p:cNvPr id="3" name="Flecha: doblada 2">
            <a:extLst>
              <a:ext uri="{FF2B5EF4-FFF2-40B4-BE49-F238E27FC236}">
                <a16:creationId xmlns:a16="http://schemas.microsoft.com/office/drawing/2014/main" id="{02F6FE6D-EE32-0CBF-2D5A-B3620806D962}"/>
              </a:ext>
            </a:extLst>
          </p:cNvPr>
          <p:cNvSpPr/>
          <p:nvPr/>
        </p:nvSpPr>
        <p:spPr>
          <a:xfrm flipH="1">
            <a:off x="1024663" y="2761070"/>
            <a:ext cx="5865402" cy="3037777"/>
          </a:xfrm>
          <a:prstGeom prst="bentArrow">
            <a:avLst>
              <a:gd name="adj1" fmla="val 24408"/>
              <a:gd name="adj2" fmla="val 18227"/>
              <a:gd name="adj3" fmla="val 25000"/>
              <a:gd name="adj4" fmla="val 63032"/>
            </a:avLst>
          </a:prstGeom>
          <a:solidFill>
            <a:srgbClr val="F7A600"/>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554492" rtl="0" eaLnBrk="1" fontAlgn="auto" latinLnBrk="0" hangingPunct="1">
              <a:lnSpc>
                <a:spcPct val="100000"/>
              </a:lnSpc>
              <a:spcBef>
                <a:spcPts val="0"/>
              </a:spcBef>
              <a:spcAft>
                <a:spcPts val="0"/>
              </a:spcAft>
              <a:buClrTx/>
              <a:buSzTx/>
              <a:buFontTx/>
              <a:buNone/>
              <a:tabLst/>
              <a:defRPr/>
            </a:pPr>
            <a:endParaRPr kumimoji="0" lang="es-ES_tradnl" sz="1092" b="0" i="0" u="none" strike="noStrike" kern="1200" cap="none" spc="0" normalizeH="0" baseline="0" noProof="0" dirty="0">
              <a:ln>
                <a:noFill/>
              </a:ln>
              <a:solidFill>
                <a:prstClr val="black"/>
              </a:solidFill>
              <a:effectLst/>
              <a:uLnTx/>
              <a:uFillTx/>
              <a:latin typeface="Roboto" panose="02000000000000000000" pitchFamily="2" charset="0"/>
              <a:ea typeface="+mn-ea"/>
              <a:cs typeface="+mn-cs"/>
            </a:endParaRPr>
          </a:p>
        </p:txBody>
      </p:sp>
      <p:sp>
        <p:nvSpPr>
          <p:cNvPr id="8" name="Flecha: doblada 7">
            <a:extLst>
              <a:ext uri="{FF2B5EF4-FFF2-40B4-BE49-F238E27FC236}">
                <a16:creationId xmlns:a16="http://schemas.microsoft.com/office/drawing/2014/main" id="{0E34153D-D51B-B4F2-AC11-3038710F1A6F}"/>
              </a:ext>
            </a:extLst>
          </p:cNvPr>
          <p:cNvSpPr/>
          <p:nvPr/>
        </p:nvSpPr>
        <p:spPr>
          <a:xfrm>
            <a:off x="6096000" y="2601725"/>
            <a:ext cx="4804879" cy="2512389"/>
          </a:xfrm>
          <a:prstGeom prst="bentArrow">
            <a:avLst>
              <a:gd name="adj1" fmla="val 31578"/>
              <a:gd name="adj2" fmla="val 22758"/>
              <a:gd name="adj3" fmla="val 25000"/>
              <a:gd name="adj4" fmla="val 50029"/>
            </a:avLst>
          </a:prstGeom>
          <a:solidFill>
            <a:srgbClr val="B35C48"/>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554492" rtl="0" eaLnBrk="1" fontAlgn="auto" latinLnBrk="0" hangingPunct="1">
              <a:lnSpc>
                <a:spcPct val="100000"/>
              </a:lnSpc>
              <a:spcBef>
                <a:spcPts val="0"/>
              </a:spcBef>
              <a:spcAft>
                <a:spcPts val="0"/>
              </a:spcAft>
              <a:buClrTx/>
              <a:buSzTx/>
              <a:buFontTx/>
              <a:buNone/>
              <a:tabLst/>
              <a:defRPr/>
            </a:pPr>
            <a:endParaRPr kumimoji="0" lang="es-ES_tradnl" sz="1092" b="0" i="0" u="none" strike="noStrike" kern="1200" cap="none" spc="0" normalizeH="0" baseline="0" noProof="0" dirty="0">
              <a:ln>
                <a:noFill/>
              </a:ln>
              <a:solidFill>
                <a:prstClr val="black"/>
              </a:solidFill>
              <a:effectLst/>
              <a:uLnTx/>
              <a:uFillTx/>
              <a:latin typeface="Roboto" panose="02000000000000000000" pitchFamily="2" charset="0"/>
              <a:ea typeface="+mn-ea"/>
              <a:cs typeface="+mn-cs"/>
            </a:endParaRPr>
          </a:p>
        </p:txBody>
      </p:sp>
      <p:sp>
        <p:nvSpPr>
          <p:cNvPr id="12" name="Rectángulo 11">
            <a:extLst>
              <a:ext uri="{FF2B5EF4-FFF2-40B4-BE49-F238E27FC236}">
                <a16:creationId xmlns:a16="http://schemas.microsoft.com/office/drawing/2014/main" id="{89C18457-3C96-FE7C-15D8-01B715A387E4}"/>
              </a:ext>
            </a:extLst>
          </p:cNvPr>
          <p:cNvSpPr/>
          <p:nvPr/>
        </p:nvSpPr>
        <p:spPr>
          <a:xfrm>
            <a:off x="6096001" y="5088557"/>
            <a:ext cx="794065" cy="1865659"/>
          </a:xfrm>
          <a:prstGeom prst="rect">
            <a:avLst/>
          </a:prstGeom>
          <a:solidFill>
            <a:srgbClr val="B35C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554492" rtl="0" eaLnBrk="1" fontAlgn="auto" latinLnBrk="0" hangingPunct="1">
              <a:lnSpc>
                <a:spcPct val="100000"/>
              </a:lnSpc>
              <a:spcBef>
                <a:spcPts val="0"/>
              </a:spcBef>
              <a:spcAft>
                <a:spcPts val="0"/>
              </a:spcAft>
              <a:buClrTx/>
              <a:buSzTx/>
              <a:buFontTx/>
              <a:buNone/>
              <a:tabLst/>
              <a:defRPr/>
            </a:pPr>
            <a:endParaRPr kumimoji="0" lang="es-ES_tradnl" sz="1092" b="0" i="0" u="none" strike="noStrike" kern="1200" cap="none" spc="0" normalizeH="0" baseline="0" noProof="0" dirty="0">
              <a:ln>
                <a:noFill/>
              </a:ln>
              <a:solidFill>
                <a:prstClr val="white"/>
              </a:solidFill>
              <a:effectLst/>
              <a:uLnTx/>
              <a:uFillTx/>
              <a:latin typeface="Roboto" panose="02000000000000000000" pitchFamily="2" charset="0"/>
              <a:ea typeface="+mn-ea"/>
              <a:cs typeface="+mn-cs"/>
            </a:endParaRPr>
          </a:p>
        </p:txBody>
      </p:sp>
      <p:sp>
        <p:nvSpPr>
          <p:cNvPr id="16" name="Marcador de texto 8">
            <a:extLst>
              <a:ext uri="{FF2B5EF4-FFF2-40B4-BE49-F238E27FC236}">
                <a16:creationId xmlns:a16="http://schemas.microsoft.com/office/drawing/2014/main" id="{8EB30D96-3867-FAFA-F85F-BB8FDFFC8FE9}"/>
              </a:ext>
            </a:extLst>
          </p:cNvPr>
          <p:cNvSpPr>
            <a:spLocks noGrp="1"/>
          </p:cNvSpPr>
          <p:nvPr>
            <p:ph type="body" sz="quarter" idx="18" hasCustomPrompt="1"/>
          </p:nvPr>
        </p:nvSpPr>
        <p:spPr>
          <a:xfrm>
            <a:off x="2549770" y="3091713"/>
            <a:ext cx="1286210" cy="375287"/>
          </a:xfrm>
          <a:prstGeom prst="rect">
            <a:avLst/>
          </a:prstGeom>
        </p:spPr>
        <p:txBody>
          <a:bodyPr/>
          <a:lstStyle>
            <a:lvl1pPr algn="ctr">
              <a:defRPr sz="2400" b="1">
                <a:solidFill>
                  <a:schemeClr val="bg1"/>
                </a:solidFill>
                <a:latin typeface="Roboto" panose="02000000000000000000" pitchFamily="2" charset="0"/>
              </a:defRPr>
            </a:lvl1pPr>
          </a:lstStyle>
          <a:p>
            <a:pPr lvl="0"/>
            <a:r>
              <a:rPr lang="es-ES" dirty="0"/>
              <a:t>TÍTULO</a:t>
            </a:r>
          </a:p>
        </p:txBody>
      </p:sp>
      <p:sp>
        <p:nvSpPr>
          <p:cNvPr id="17" name="Marcador de texto 8">
            <a:extLst>
              <a:ext uri="{FF2B5EF4-FFF2-40B4-BE49-F238E27FC236}">
                <a16:creationId xmlns:a16="http://schemas.microsoft.com/office/drawing/2014/main" id="{38D4F551-59F0-0511-F729-0561A68BB0AF}"/>
              </a:ext>
            </a:extLst>
          </p:cNvPr>
          <p:cNvSpPr>
            <a:spLocks noGrp="1"/>
          </p:cNvSpPr>
          <p:nvPr>
            <p:ph type="body" sz="quarter" idx="19" hasCustomPrompt="1"/>
          </p:nvPr>
        </p:nvSpPr>
        <p:spPr>
          <a:xfrm>
            <a:off x="7987517" y="2979728"/>
            <a:ext cx="1437837" cy="449272"/>
          </a:xfrm>
          <a:prstGeom prst="rect">
            <a:avLst/>
          </a:prstGeom>
        </p:spPr>
        <p:txBody>
          <a:bodyPr/>
          <a:lstStyle>
            <a:lvl1pPr algn="ctr">
              <a:defRPr sz="2400" b="1">
                <a:solidFill>
                  <a:schemeClr val="bg1"/>
                </a:solidFill>
                <a:latin typeface="Roboto" panose="02000000000000000000" pitchFamily="2" charset="0"/>
              </a:defRPr>
            </a:lvl1pPr>
          </a:lstStyle>
          <a:p>
            <a:pPr lvl="0"/>
            <a:r>
              <a:rPr lang="es-ES" dirty="0"/>
              <a:t>TÍTULO</a:t>
            </a:r>
          </a:p>
        </p:txBody>
      </p:sp>
      <p:sp>
        <p:nvSpPr>
          <p:cNvPr id="2" name="Marcador de texto 32">
            <a:extLst>
              <a:ext uri="{FF2B5EF4-FFF2-40B4-BE49-F238E27FC236}">
                <a16:creationId xmlns:a16="http://schemas.microsoft.com/office/drawing/2014/main" id="{19FCAB54-AECB-ED32-7BB3-8D9C70B24EEA}"/>
              </a:ext>
            </a:extLst>
          </p:cNvPr>
          <p:cNvSpPr>
            <a:spLocks noGrp="1"/>
          </p:cNvSpPr>
          <p:nvPr>
            <p:ph type="body" sz="quarter" idx="16" hasCustomPrompt="1"/>
          </p:nvPr>
        </p:nvSpPr>
        <p:spPr>
          <a:xfrm>
            <a:off x="304800" y="341435"/>
            <a:ext cx="11711709" cy="783937"/>
          </a:xfrm>
          <a:prstGeom prst="rect">
            <a:avLst/>
          </a:prstGeom>
        </p:spPr>
        <p:txBody>
          <a:bodyPr/>
          <a:lstStyle>
            <a:lvl1pPr algn="ctr">
              <a:defRPr sz="2600" kern="1200" cap="all" spc="61" baseline="0">
                <a:solidFill>
                  <a:schemeClr val="bg1"/>
                </a:solidFill>
                <a:latin typeface="Roboto Black" panose="02000000000000000000" pitchFamily="2" charset="0"/>
                <a:ea typeface="Roboto Black" panose="02000000000000000000" pitchFamily="2" charset="0"/>
              </a:defRPr>
            </a:lvl1pPr>
          </a:lstStyle>
          <a:p>
            <a:pPr lvl="0"/>
            <a:r>
              <a:rPr lang="es-ES" dirty="0"/>
              <a:t>SECCIÓN/TÍTULO</a:t>
            </a:r>
            <a:endParaRPr lang="es-ES_tradnl" dirty="0"/>
          </a:p>
        </p:txBody>
      </p:sp>
      <p:sp>
        <p:nvSpPr>
          <p:cNvPr id="6" name="Marcador de texto 11">
            <a:extLst>
              <a:ext uri="{FF2B5EF4-FFF2-40B4-BE49-F238E27FC236}">
                <a16:creationId xmlns:a16="http://schemas.microsoft.com/office/drawing/2014/main" id="{28A73F48-72E0-D95D-90E8-6246190D205B}"/>
              </a:ext>
            </a:extLst>
          </p:cNvPr>
          <p:cNvSpPr>
            <a:spLocks noGrp="1"/>
          </p:cNvSpPr>
          <p:nvPr>
            <p:ph type="body" sz="quarter" idx="20" hasCustomPrompt="1"/>
          </p:nvPr>
        </p:nvSpPr>
        <p:spPr>
          <a:xfrm>
            <a:off x="2085187" y="4247082"/>
            <a:ext cx="3731561" cy="867032"/>
          </a:xfrm>
          <a:prstGeom prst="rect">
            <a:avLst/>
          </a:prstGeom>
        </p:spPr>
        <p:txBody>
          <a:bodyPr/>
          <a:lstStyle>
            <a:lvl1pPr marL="285750" indent="-285750">
              <a:buClr>
                <a:srgbClr val="F7A600"/>
              </a:buClr>
              <a:buFont typeface="Wingdings" panose="05000000000000000000" pitchFamily="2" charset="2"/>
              <a:buChar char="§"/>
              <a:defRPr sz="2000">
                <a:solidFill>
                  <a:schemeClr val="bg1"/>
                </a:solidFill>
                <a:latin typeface="Roboto" panose="02000000000000000000" pitchFamily="2" charset="0"/>
              </a:defRPr>
            </a:lvl1pPr>
          </a:lstStyle>
          <a:p>
            <a:pPr lvl="0"/>
            <a:r>
              <a:rPr lang="es-ES" dirty="0" err="1"/>
              <a:t>Lorem</a:t>
            </a:r>
            <a:r>
              <a:rPr lang="es-ES" dirty="0"/>
              <a:t> </a:t>
            </a:r>
            <a:r>
              <a:rPr lang="es-ES" dirty="0" err="1"/>
              <a:t>ipsum</a:t>
            </a:r>
            <a:r>
              <a:rPr lang="es-ES" dirty="0"/>
              <a:t> dolor </a:t>
            </a:r>
            <a:r>
              <a:rPr lang="es-ES" dirty="0" err="1"/>
              <a:t>sit</a:t>
            </a:r>
            <a:r>
              <a:rPr lang="es-ES" dirty="0"/>
              <a:t> </a:t>
            </a:r>
            <a:r>
              <a:rPr lang="es-ES" dirty="0" err="1"/>
              <a:t>amet</a:t>
            </a:r>
            <a:r>
              <a:rPr lang="es-ES" dirty="0"/>
              <a:t>, </a:t>
            </a:r>
            <a:r>
              <a:rPr lang="es-ES" dirty="0" err="1"/>
              <a:t>consectetur</a:t>
            </a:r>
            <a:r>
              <a:rPr lang="es-ES" dirty="0"/>
              <a:t> </a:t>
            </a:r>
            <a:r>
              <a:rPr lang="es-ES" dirty="0" err="1"/>
              <a:t>adipiscing</a:t>
            </a:r>
            <a:r>
              <a:rPr lang="es-ES" dirty="0"/>
              <a:t> </a:t>
            </a:r>
            <a:r>
              <a:rPr lang="es-ES" dirty="0" err="1"/>
              <a:t>elitmagna</a:t>
            </a:r>
            <a:r>
              <a:rPr lang="es-ES" dirty="0"/>
              <a:t> </a:t>
            </a:r>
            <a:r>
              <a:rPr lang="es-ES" dirty="0" err="1"/>
              <a:t>aliqua</a:t>
            </a:r>
            <a:r>
              <a:rPr lang="es-ES" dirty="0"/>
              <a:t>. </a:t>
            </a:r>
            <a:endParaRPr lang="es-ES_tradnl" dirty="0"/>
          </a:p>
        </p:txBody>
      </p:sp>
      <p:sp>
        <p:nvSpPr>
          <p:cNvPr id="7" name="Marcador de texto 11">
            <a:extLst>
              <a:ext uri="{FF2B5EF4-FFF2-40B4-BE49-F238E27FC236}">
                <a16:creationId xmlns:a16="http://schemas.microsoft.com/office/drawing/2014/main" id="{7CFBADFF-D05E-10E5-E900-D3F3364DE541}"/>
              </a:ext>
            </a:extLst>
          </p:cNvPr>
          <p:cNvSpPr>
            <a:spLocks noGrp="1"/>
          </p:cNvSpPr>
          <p:nvPr>
            <p:ph type="body" sz="quarter" idx="21" hasCustomPrompt="1"/>
          </p:nvPr>
        </p:nvSpPr>
        <p:spPr>
          <a:xfrm>
            <a:off x="2085187" y="5469427"/>
            <a:ext cx="3731561" cy="867032"/>
          </a:xfrm>
          <a:prstGeom prst="rect">
            <a:avLst/>
          </a:prstGeom>
        </p:spPr>
        <p:txBody>
          <a:bodyPr/>
          <a:lstStyle>
            <a:lvl1pPr marL="285750" indent="-285750">
              <a:buClr>
                <a:srgbClr val="F7A600"/>
              </a:buClr>
              <a:buFont typeface="Wingdings" panose="05000000000000000000" pitchFamily="2" charset="2"/>
              <a:buChar char="§"/>
              <a:defRPr sz="2000">
                <a:solidFill>
                  <a:schemeClr val="bg1"/>
                </a:solidFill>
                <a:latin typeface="Roboto" panose="02000000000000000000" pitchFamily="2" charset="0"/>
              </a:defRPr>
            </a:lvl1pPr>
          </a:lstStyle>
          <a:p>
            <a:pPr lvl="0"/>
            <a:r>
              <a:rPr lang="es-ES" dirty="0" err="1"/>
              <a:t>Lorem</a:t>
            </a:r>
            <a:r>
              <a:rPr lang="es-ES" dirty="0"/>
              <a:t> </a:t>
            </a:r>
            <a:r>
              <a:rPr lang="es-ES" dirty="0" err="1"/>
              <a:t>ipsum</a:t>
            </a:r>
            <a:r>
              <a:rPr lang="es-ES" dirty="0"/>
              <a:t> dolor </a:t>
            </a:r>
            <a:r>
              <a:rPr lang="es-ES" dirty="0" err="1"/>
              <a:t>sit</a:t>
            </a:r>
            <a:r>
              <a:rPr lang="es-ES" dirty="0"/>
              <a:t> </a:t>
            </a:r>
            <a:r>
              <a:rPr lang="es-ES" dirty="0" err="1"/>
              <a:t>amet</a:t>
            </a:r>
            <a:r>
              <a:rPr lang="es-ES" dirty="0"/>
              <a:t>, </a:t>
            </a:r>
            <a:r>
              <a:rPr lang="es-ES" dirty="0" err="1"/>
              <a:t>consectetur</a:t>
            </a:r>
            <a:r>
              <a:rPr lang="es-ES" dirty="0"/>
              <a:t> </a:t>
            </a:r>
            <a:r>
              <a:rPr lang="es-ES" dirty="0" err="1"/>
              <a:t>adipiscing</a:t>
            </a:r>
            <a:r>
              <a:rPr lang="es-ES" dirty="0"/>
              <a:t> </a:t>
            </a:r>
            <a:r>
              <a:rPr lang="es-ES" dirty="0" err="1"/>
              <a:t>elitmagna</a:t>
            </a:r>
            <a:r>
              <a:rPr lang="es-ES" dirty="0"/>
              <a:t> </a:t>
            </a:r>
            <a:r>
              <a:rPr lang="es-ES" dirty="0" err="1"/>
              <a:t>aliqua</a:t>
            </a:r>
            <a:r>
              <a:rPr lang="es-ES" dirty="0"/>
              <a:t>. </a:t>
            </a:r>
            <a:endParaRPr lang="es-ES_tradnl" dirty="0"/>
          </a:p>
        </p:txBody>
      </p:sp>
      <p:sp>
        <p:nvSpPr>
          <p:cNvPr id="9" name="Marcador de texto 11">
            <a:extLst>
              <a:ext uri="{FF2B5EF4-FFF2-40B4-BE49-F238E27FC236}">
                <a16:creationId xmlns:a16="http://schemas.microsoft.com/office/drawing/2014/main" id="{C70FF4F3-4CC5-36AB-47CB-7FF7C62CA3F9}"/>
              </a:ext>
            </a:extLst>
          </p:cNvPr>
          <p:cNvSpPr>
            <a:spLocks noGrp="1"/>
          </p:cNvSpPr>
          <p:nvPr>
            <p:ph type="body" sz="quarter" idx="22" hasCustomPrompt="1"/>
          </p:nvPr>
        </p:nvSpPr>
        <p:spPr>
          <a:xfrm>
            <a:off x="7193763" y="4004273"/>
            <a:ext cx="3707117" cy="867032"/>
          </a:xfrm>
          <a:prstGeom prst="rect">
            <a:avLst/>
          </a:prstGeom>
        </p:spPr>
        <p:txBody>
          <a:bodyPr/>
          <a:lstStyle>
            <a:lvl1pPr marL="285750" indent="-285750">
              <a:buClr>
                <a:srgbClr val="B35C48"/>
              </a:buClr>
              <a:buFont typeface="Arial" panose="020B0604020202020204" pitchFamily="34" charset="0"/>
              <a:buChar char="•"/>
              <a:defRPr sz="2000">
                <a:solidFill>
                  <a:schemeClr val="bg1"/>
                </a:solidFill>
                <a:latin typeface="Roboto" panose="02000000000000000000" pitchFamily="2" charset="0"/>
              </a:defRPr>
            </a:lvl1pPr>
          </a:lstStyle>
          <a:p>
            <a:pPr lvl="0"/>
            <a:r>
              <a:rPr lang="es-ES" dirty="0" err="1"/>
              <a:t>Lorem</a:t>
            </a:r>
            <a:r>
              <a:rPr lang="es-ES" dirty="0"/>
              <a:t> </a:t>
            </a:r>
            <a:r>
              <a:rPr lang="es-ES" dirty="0" err="1"/>
              <a:t>ipsum</a:t>
            </a:r>
            <a:r>
              <a:rPr lang="es-ES" dirty="0"/>
              <a:t> dolor </a:t>
            </a:r>
            <a:r>
              <a:rPr lang="es-ES" dirty="0" err="1"/>
              <a:t>sit</a:t>
            </a:r>
            <a:r>
              <a:rPr lang="es-ES" dirty="0"/>
              <a:t> </a:t>
            </a:r>
            <a:r>
              <a:rPr lang="es-ES" dirty="0" err="1"/>
              <a:t>amet</a:t>
            </a:r>
            <a:r>
              <a:rPr lang="es-ES" dirty="0"/>
              <a:t>, </a:t>
            </a:r>
            <a:r>
              <a:rPr lang="es-ES" dirty="0" err="1"/>
              <a:t>consectetur</a:t>
            </a:r>
            <a:r>
              <a:rPr lang="es-ES" dirty="0"/>
              <a:t> </a:t>
            </a:r>
            <a:r>
              <a:rPr lang="es-ES" dirty="0" err="1"/>
              <a:t>adipiscing</a:t>
            </a:r>
            <a:r>
              <a:rPr lang="es-ES" dirty="0"/>
              <a:t> </a:t>
            </a:r>
            <a:r>
              <a:rPr lang="es-ES" dirty="0" err="1"/>
              <a:t>elit</a:t>
            </a:r>
            <a:r>
              <a:rPr lang="es-ES" dirty="0"/>
              <a:t>, sed do </a:t>
            </a:r>
            <a:r>
              <a:rPr lang="es-ES" dirty="0" err="1"/>
              <a:t>eiusmod</a:t>
            </a:r>
            <a:r>
              <a:rPr lang="es-ES" dirty="0"/>
              <a:t> </a:t>
            </a:r>
            <a:r>
              <a:rPr lang="es-ES" dirty="0" err="1"/>
              <a:t>tempor</a:t>
            </a:r>
            <a:r>
              <a:rPr lang="es-ES" dirty="0"/>
              <a:t> </a:t>
            </a:r>
            <a:r>
              <a:rPr lang="es-ES" dirty="0" err="1"/>
              <a:t>incididunt</a:t>
            </a:r>
            <a:r>
              <a:rPr lang="es-ES" dirty="0"/>
              <a:t> ut labore et </a:t>
            </a:r>
            <a:r>
              <a:rPr lang="es-ES" dirty="0" err="1"/>
              <a:t>dolore</a:t>
            </a:r>
            <a:r>
              <a:rPr lang="es-ES" dirty="0"/>
              <a:t> magna </a:t>
            </a:r>
            <a:r>
              <a:rPr lang="es-ES" dirty="0" err="1"/>
              <a:t>aliqua</a:t>
            </a:r>
            <a:r>
              <a:rPr lang="es-ES" dirty="0"/>
              <a:t>. </a:t>
            </a:r>
            <a:endParaRPr lang="es-ES_tradnl" dirty="0"/>
          </a:p>
        </p:txBody>
      </p:sp>
    </p:spTree>
    <p:extLst>
      <p:ext uri="{BB962C8B-B14F-4D97-AF65-F5344CB8AC3E}">
        <p14:creationId xmlns:p14="http://schemas.microsoft.com/office/powerpoint/2010/main" val="37984849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Fondo azul menú superior">
    <p:spTree>
      <p:nvGrpSpPr>
        <p:cNvPr id="1" name=""/>
        <p:cNvGrpSpPr/>
        <p:nvPr/>
      </p:nvGrpSpPr>
      <p:grpSpPr>
        <a:xfrm>
          <a:off x="0" y="0"/>
          <a:ext cx="0" cy="0"/>
          <a:chOff x="0" y="0"/>
          <a:chExt cx="0" cy="0"/>
        </a:xfrm>
      </p:grpSpPr>
      <p:cxnSp>
        <p:nvCxnSpPr>
          <p:cNvPr id="3" name="Conector recto 2">
            <a:extLst>
              <a:ext uri="{FF2B5EF4-FFF2-40B4-BE49-F238E27FC236}">
                <a16:creationId xmlns:a16="http://schemas.microsoft.com/office/drawing/2014/main" id="{CC0778E9-F7BB-249E-650D-AC8720807C07}"/>
              </a:ext>
            </a:extLst>
          </p:cNvPr>
          <p:cNvCxnSpPr>
            <a:cxnSpLocks/>
          </p:cNvCxnSpPr>
          <p:nvPr/>
        </p:nvCxnSpPr>
        <p:spPr>
          <a:xfrm>
            <a:off x="0" y="402994"/>
            <a:ext cx="1229627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Marcador de texto 6">
            <a:extLst>
              <a:ext uri="{FF2B5EF4-FFF2-40B4-BE49-F238E27FC236}">
                <a16:creationId xmlns:a16="http://schemas.microsoft.com/office/drawing/2014/main" id="{E0F4D31F-25FB-450B-8CD7-C81B460CDC70}"/>
              </a:ext>
            </a:extLst>
          </p:cNvPr>
          <p:cNvSpPr>
            <a:spLocks noGrp="1"/>
          </p:cNvSpPr>
          <p:nvPr>
            <p:ph type="body" sz="quarter" idx="10" hasCustomPrompt="1"/>
          </p:nvPr>
        </p:nvSpPr>
        <p:spPr>
          <a:xfrm>
            <a:off x="460765" y="116107"/>
            <a:ext cx="11233150" cy="220662"/>
          </a:xfrm>
          <a:prstGeom prst="rect">
            <a:avLst/>
          </a:prstGeom>
        </p:spPr>
        <p:txBody>
          <a:bodyPr anchor="ctr" anchorCtr="0"/>
          <a:lstStyle>
            <a:lvl1pPr>
              <a:defRPr sz="1200" b="1">
                <a:solidFill>
                  <a:schemeClr val="bg1"/>
                </a:solidFill>
              </a:defRPr>
            </a:lvl1pPr>
            <a:lvl2pPr>
              <a:defRPr sz="1200" b="1">
                <a:solidFill>
                  <a:schemeClr val="bg1"/>
                </a:solidFill>
              </a:defRPr>
            </a:lvl2pPr>
            <a:lvl3pPr>
              <a:defRPr sz="1200" b="1">
                <a:solidFill>
                  <a:schemeClr val="bg1"/>
                </a:solidFill>
              </a:defRPr>
            </a:lvl3pPr>
            <a:lvl4pPr>
              <a:defRPr sz="1200" b="1">
                <a:solidFill>
                  <a:schemeClr val="bg1"/>
                </a:solidFill>
              </a:defRPr>
            </a:lvl4pPr>
            <a:lvl5pPr>
              <a:defRPr sz="1200" b="1">
                <a:solidFill>
                  <a:schemeClr val="bg1"/>
                </a:solidFill>
              </a:defRPr>
            </a:lvl5pPr>
          </a:lstStyle>
          <a:p>
            <a:pPr lvl="0"/>
            <a:r>
              <a:rPr lang="es-ES" dirty="0"/>
              <a:t>Bloque / Sección</a:t>
            </a:r>
            <a:endParaRPr lang="en-GB" dirty="0"/>
          </a:p>
        </p:txBody>
      </p:sp>
    </p:spTree>
    <p:extLst>
      <p:ext uri="{BB962C8B-B14F-4D97-AF65-F5344CB8AC3E}">
        <p14:creationId xmlns:p14="http://schemas.microsoft.com/office/powerpoint/2010/main" val="20528808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Imagen menú superior">
    <p:spTree>
      <p:nvGrpSpPr>
        <p:cNvPr id="1" name=""/>
        <p:cNvGrpSpPr/>
        <p:nvPr/>
      </p:nvGrpSpPr>
      <p:grpSpPr>
        <a:xfrm>
          <a:off x="0" y="0"/>
          <a:ext cx="0" cy="0"/>
          <a:chOff x="0" y="0"/>
          <a:chExt cx="0" cy="0"/>
        </a:xfrm>
      </p:grpSpPr>
      <p:sp>
        <p:nvSpPr>
          <p:cNvPr id="2" name="Picture Placeholder 4">
            <a:extLst>
              <a:ext uri="{FF2B5EF4-FFF2-40B4-BE49-F238E27FC236}">
                <a16:creationId xmlns:a16="http://schemas.microsoft.com/office/drawing/2014/main" id="{611D8713-12F2-6395-59DD-FDA9B05938EB}"/>
              </a:ext>
            </a:extLst>
          </p:cNvPr>
          <p:cNvSpPr>
            <a:spLocks noGrp="1"/>
          </p:cNvSpPr>
          <p:nvPr>
            <p:ph type="pic" sz="quarter" idx="14"/>
          </p:nvPr>
        </p:nvSpPr>
        <p:spPr>
          <a:xfrm>
            <a:off x="304800" y="1588925"/>
            <a:ext cx="11711709" cy="4636379"/>
          </a:xfrm>
          <a:prstGeom prst="rect">
            <a:avLst/>
          </a:prstGeom>
          <a:noFill/>
        </p:spPr>
        <p:txBody>
          <a:bodyPr/>
          <a:lstStyle>
            <a:lvl1pPr>
              <a:defRPr>
                <a:solidFill>
                  <a:schemeClr val="tx1">
                    <a:lumMod val="95000"/>
                    <a:lumOff val="5000"/>
                  </a:schemeClr>
                </a:solidFill>
                <a:latin typeface="Roboto" panose="02000000000000000000" pitchFamily="2" charset="0"/>
                <a:ea typeface="Roboto" panose="02000000000000000000" pitchFamily="2" charset="0"/>
              </a:defRPr>
            </a:lvl1pPr>
          </a:lstStyle>
          <a:p>
            <a:endParaRPr lang="es-ES_tradnl"/>
          </a:p>
        </p:txBody>
      </p:sp>
      <p:sp>
        <p:nvSpPr>
          <p:cNvPr id="4" name="Marcador de texto 32">
            <a:extLst>
              <a:ext uri="{FF2B5EF4-FFF2-40B4-BE49-F238E27FC236}">
                <a16:creationId xmlns:a16="http://schemas.microsoft.com/office/drawing/2014/main" id="{EF54F7B3-37C8-4D99-2EB2-D45A375E5D22}"/>
              </a:ext>
            </a:extLst>
          </p:cNvPr>
          <p:cNvSpPr>
            <a:spLocks noGrp="1"/>
          </p:cNvSpPr>
          <p:nvPr>
            <p:ph type="body" sz="quarter" idx="16" hasCustomPrompt="1"/>
          </p:nvPr>
        </p:nvSpPr>
        <p:spPr>
          <a:xfrm>
            <a:off x="304800" y="632696"/>
            <a:ext cx="11711709" cy="783937"/>
          </a:xfrm>
          <a:prstGeom prst="rect">
            <a:avLst/>
          </a:prstGeom>
        </p:spPr>
        <p:txBody>
          <a:bodyPr/>
          <a:lstStyle>
            <a:lvl1pPr algn="ctr">
              <a:defRPr sz="2600" kern="1200" cap="all" spc="61" baseline="0">
                <a:solidFill>
                  <a:schemeClr val="bg1"/>
                </a:solidFill>
                <a:latin typeface="Roboto Black" panose="02000000000000000000" pitchFamily="2" charset="0"/>
                <a:ea typeface="Roboto Black" panose="02000000000000000000" pitchFamily="2" charset="0"/>
              </a:defRPr>
            </a:lvl1pPr>
          </a:lstStyle>
          <a:p>
            <a:pPr lvl="0"/>
            <a:r>
              <a:rPr lang="es-ES" dirty="0"/>
              <a:t>SECCIÓN/TÍTULO</a:t>
            </a:r>
            <a:endParaRPr lang="es-ES_tradnl" dirty="0"/>
          </a:p>
        </p:txBody>
      </p:sp>
      <p:cxnSp>
        <p:nvCxnSpPr>
          <p:cNvPr id="5" name="Conector recto 4">
            <a:extLst>
              <a:ext uri="{FF2B5EF4-FFF2-40B4-BE49-F238E27FC236}">
                <a16:creationId xmlns:a16="http://schemas.microsoft.com/office/drawing/2014/main" id="{31EECF4A-9035-AA30-61B1-48525B98FA00}"/>
              </a:ext>
            </a:extLst>
          </p:cNvPr>
          <p:cNvCxnSpPr>
            <a:cxnSpLocks/>
          </p:cNvCxnSpPr>
          <p:nvPr/>
        </p:nvCxnSpPr>
        <p:spPr>
          <a:xfrm>
            <a:off x="0" y="402994"/>
            <a:ext cx="1229627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Marcador de texto 6">
            <a:extLst>
              <a:ext uri="{FF2B5EF4-FFF2-40B4-BE49-F238E27FC236}">
                <a16:creationId xmlns:a16="http://schemas.microsoft.com/office/drawing/2014/main" id="{BCEB6E61-96DD-CE0E-5C8F-6B323420CE3D}"/>
              </a:ext>
            </a:extLst>
          </p:cNvPr>
          <p:cNvSpPr>
            <a:spLocks noGrp="1"/>
          </p:cNvSpPr>
          <p:nvPr>
            <p:ph type="body" sz="quarter" idx="10" hasCustomPrompt="1"/>
          </p:nvPr>
        </p:nvSpPr>
        <p:spPr>
          <a:xfrm>
            <a:off x="460765" y="116107"/>
            <a:ext cx="11233150" cy="220662"/>
          </a:xfrm>
          <a:prstGeom prst="rect">
            <a:avLst/>
          </a:prstGeom>
        </p:spPr>
        <p:txBody>
          <a:bodyPr anchor="ctr" anchorCtr="0"/>
          <a:lstStyle>
            <a:lvl1pPr>
              <a:defRPr sz="1200" b="1">
                <a:solidFill>
                  <a:schemeClr val="bg1"/>
                </a:solidFill>
              </a:defRPr>
            </a:lvl1pPr>
            <a:lvl2pPr>
              <a:defRPr sz="1200" b="1">
                <a:solidFill>
                  <a:schemeClr val="bg1"/>
                </a:solidFill>
              </a:defRPr>
            </a:lvl2pPr>
            <a:lvl3pPr>
              <a:defRPr sz="1200" b="1">
                <a:solidFill>
                  <a:schemeClr val="bg1"/>
                </a:solidFill>
              </a:defRPr>
            </a:lvl3pPr>
            <a:lvl4pPr>
              <a:defRPr sz="1200" b="1">
                <a:solidFill>
                  <a:schemeClr val="bg1"/>
                </a:solidFill>
              </a:defRPr>
            </a:lvl4pPr>
            <a:lvl5pPr>
              <a:defRPr sz="1200" b="1">
                <a:solidFill>
                  <a:schemeClr val="bg1"/>
                </a:solidFill>
              </a:defRPr>
            </a:lvl5pPr>
          </a:lstStyle>
          <a:p>
            <a:pPr lvl="0"/>
            <a:r>
              <a:rPr lang="es-ES" dirty="0"/>
              <a:t>Bloque / Sección</a:t>
            </a:r>
            <a:endParaRPr lang="en-GB" dirty="0"/>
          </a:p>
        </p:txBody>
      </p:sp>
    </p:spTree>
    <p:extLst>
      <p:ext uri="{BB962C8B-B14F-4D97-AF65-F5344CB8AC3E}">
        <p14:creationId xmlns:p14="http://schemas.microsoft.com/office/powerpoint/2010/main" val="4216256404"/>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exto menú superior">
    <p:spTree>
      <p:nvGrpSpPr>
        <p:cNvPr id="1" name=""/>
        <p:cNvGrpSpPr/>
        <p:nvPr/>
      </p:nvGrpSpPr>
      <p:grpSpPr>
        <a:xfrm>
          <a:off x="0" y="0"/>
          <a:ext cx="0" cy="0"/>
          <a:chOff x="0" y="0"/>
          <a:chExt cx="0" cy="0"/>
        </a:xfrm>
      </p:grpSpPr>
      <p:sp>
        <p:nvSpPr>
          <p:cNvPr id="2" name="Marcador de contenido 3">
            <a:extLst>
              <a:ext uri="{FF2B5EF4-FFF2-40B4-BE49-F238E27FC236}">
                <a16:creationId xmlns:a16="http://schemas.microsoft.com/office/drawing/2014/main" id="{FCA42B9C-4B8C-B5D1-186B-96A45418C704}"/>
              </a:ext>
            </a:extLst>
          </p:cNvPr>
          <p:cNvSpPr>
            <a:spLocks noGrp="1"/>
          </p:cNvSpPr>
          <p:nvPr>
            <p:ph sz="quarter" idx="10"/>
          </p:nvPr>
        </p:nvSpPr>
        <p:spPr>
          <a:xfrm>
            <a:off x="550863" y="1602450"/>
            <a:ext cx="11233150" cy="4742787"/>
          </a:xfrm>
          <a:prstGeom prst="rect">
            <a:avLst/>
          </a:prstGeom>
        </p:spPr>
        <p:txBody>
          <a:bodyPr/>
          <a:lstStyle>
            <a:lvl1pPr>
              <a:defRPr sz="2000">
                <a:solidFill>
                  <a:schemeClr val="bg1"/>
                </a:solidFill>
                <a:latin typeface="Roboto" panose="02000000000000000000" pitchFamily="2" charset="0"/>
                <a:ea typeface="Roboto" panose="02000000000000000000" pitchFamily="2" charset="0"/>
              </a:defRPr>
            </a:lvl1pPr>
            <a:lvl2pPr>
              <a:defRPr sz="2000">
                <a:solidFill>
                  <a:srgbClr val="F7A600"/>
                </a:solidFill>
                <a:latin typeface="Roboto" panose="02000000000000000000" pitchFamily="2" charset="0"/>
                <a:ea typeface="Roboto" panose="02000000000000000000" pitchFamily="2" charset="0"/>
              </a:defRPr>
            </a:lvl2pPr>
            <a:lvl3pPr>
              <a:defRPr sz="2000" i="1">
                <a:solidFill>
                  <a:schemeClr val="bg1"/>
                </a:solidFill>
                <a:latin typeface="Roboto" panose="02000000000000000000" pitchFamily="2" charset="0"/>
                <a:ea typeface="Roboto" panose="02000000000000000000" pitchFamily="2" charset="0"/>
              </a:defRPr>
            </a:lvl3pPr>
            <a:lvl4pPr>
              <a:defRPr sz="2000">
                <a:solidFill>
                  <a:schemeClr val="bg1"/>
                </a:solidFill>
                <a:latin typeface="Roboto" panose="02000000000000000000" pitchFamily="2" charset="0"/>
                <a:ea typeface="Roboto" panose="02000000000000000000" pitchFamily="2" charset="0"/>
              </a:defRPr>
            </a:lvl4pPr>
            <a:lvl5pPr>
              <a:defRPr sz="2000" i="1">
                <a:solidFill>
                  <a:schemeClr val="bg1"/>
                </a:solidFill>
                <a:latin typeface="Roboto" panose="02000000000000000000" pitchFamily="2" charset="0"/>
                <a:ea typeface="Roboto" panose="02000000000000000000" pitchFamily="2" charset="0"/>
              </a:defRPr>
            </a:lvl5pPr>
          </a:lstStyle>
          <a:p>
            <a:pPr lvl="0"/>
            <a:r>
              <a:rPr lang="es-ES" dirty="0"/>
              <a:t>Editar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ES_tradnl" dirty="0"/>
          </a:p>
        </p:txBody>
      </p:sp>
      <p:sp>
        <p:nvSpPr>
          <p:cNvPr id="4" name="Marcador de texto 32">
            <a:extLst>
              <a:ext uri="{FF2B5EF4-FFF2-40B4-BE49-F238E27FC236}">
                <a16:creationId xmlns:a16="http://schemas.microsoft.com/office/drawing/2014/main" id="{A83821CE-8887-FBFA-6904-8230D90F253B}"/>
              </a:ext>
            </a:extLst>
          </p:cNvPr>
          <p:cNvSpPr>
            <a:spLocks noGrp="1"/>
          </p:cNvSpPr>
          <p:nvPr>
            <p:ph type="body" sz="quarter" idx="16" hasCustomPrompt="1"/>
          </p:nvPr>
        </p:nvSpPr>
        <p:spPr>
          <a:xfrm>
            <a:off x="358486" y="610754"/>
            <a:ext cx="11711709" cy="783937"/>
          </a:xfrm>
          <a:prstGeom prst="rect">
            <a:avLst/>
          </a:prstGeom>
        </p:spPr>
        <p:txBody>
          <a:bodyPr/>
          <a:lstStyle>
            <a:lvl1pPr algn="ctr">
              <a:defRPr sz="2600" kern="1200" cap="all" spc="61" baseline="0">
                <a:solidFill>
                  <a:schemeClr val="bg1"/>
                </a:solidFill>
                <a:latin typeface="Roboto Black" panose="02000000000000000000" pitchFamily="2" charset="0"/>
                <a:ea typeface="Roboto Black" panose="02000000000000000000" pitchFamily="2" charset="0"/>
              </a:defRPr>
            </a:lvl1pPr>
          </a:lstStyle>
          <a:p>
            <a:pPr lvl="0"/>
            <a:r>
              <a:rPr lang="es-ES" dirty="0"/>
              <a:t>SECCIÓN/TÍTULO</a:t>
            </a:r>
            <a:endParaRPr lang="es-ES_tradnl" dirty="0"/>
          </a:p>
        </p:txBody>
      </p:sp>
      <p:cxnSp>
        <p:nvCxnSpPr>
          <p:cNvPr id="3" name="Conector recto 2">
            <a:extLst>
              <a:ext uri="{FF2B5EF4-FFF2-40B4-BE49-F238E27FC236}">
                <a16:creationId xmlns:a16="http://schemas.microsoft.com/office/drawing/2014/main" id="{F2C6F4E4-7B38-6B83-336D-A02456427A7C}"/>
              </a:ext>
            </a:extLst>
          </p:cNvPr>
          <p:cNvCxnSpPr>
            <a:cxnSpLocks/>
          </p:cNvCxnSpPr>
          <p:nvPr/>
        </p:nvCxnSpPr>
        <p:spPr>
          <a:xfrm>
            <a:off x="0" y="402994"/>
            <a:ext cx="1229627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Marcador de texto 6">
            <a:extLst>
              <a:ext uri="{FF2B5EF4-FFF2-40B4-BE49-F238E27FC236}">
                <a16:creationId xmlns:a16="http://schemas.microsoft.com/office/drawing/2014/main" id="{2CF2F625-BA98-91A3-04C6-76D7AA2B1A49}"/>
              </a:ext>
            </a:extLst>
          </p:cNvPr>
          <p:cNvSpPr>
            <a:spLocks noGrp="1"/>
          </p:cNvSpPr>
          <p:nvPr>
            <p:ph type="body" sz="quarter" idx="17" hasCustomPrompt="1"/>
          </p:nvPr>
        </p:nvSpPr>
        <p:spPr>
          <a:xfrm>
            <a:off x="460765" y="116107"/>
            <a:ext cx="11233150" cy="220662"/>
          </a:xfrm>
          <a:prstGeom prst="rect">
            <a:avLst/>
          </a:prstGeom>
        </p:spPr>
        <p:txBody>
          <a:bodyPr anchor="ctr" anchorCtr="0"/>
          <a:lstStyle>
            <a:lvl1pPr>
              <a:defRPr sz="1200" b="1">
                <a:solidFill>
                  <a:schemeClr val="bg1"/>
                </a:solidFill>
              </a:defRPr>
            </a:lvl1pPr>
            <a:lvl2pPr>
              <a:defRPr sz="1200" b="1">
                <a:solidFill>
                  <a:schemeClr val="bg1"/>
                </a:solidFill>
              </a:defRPr>
            </a:lvl2pPr>
            <a:lvl3pPr>
              <a:defRPr sz="1200" b="1">
                <a:solidFill>
                  <a:schemeClr val="bg1"/>
                </a:solidFill>
              </a:defRPr>
            </a:lvl3pPr>
            <a:lvl4pPr>
              <a:defRPr sz="1200" b="1">
                <a:solidFill>
                  <a:schemeClr val="bg1"/>
                </a:solidFill>
              </a:defRPr>
            </a:lvl4pPr>
            <a:lvl5pPr>
              <a:defRPr sz="1200" b="1">
                <a:solidFill>
                  <a:schemeClr val="bg1"/>
                </a:solidFill>
              </a:defRPr>
            </a:lvl5pPr>
          </a:lstStyle>
          <a:p>
            <a:pPr lvl="0"/>
            <a:r>
              <a:rPr lang="es-ES" dirty="0"/>
              <a:t>Bloque / Sección</a:t>
            </a:r>
            <a:endParaRPr lang="en-GB" dirty="0"/>
          </a:p>
        </p:txBody>
      </p:sp>
    </p:spTree>
    <p:extLst>
      <p:ext uri="{BB962C8B-B14F-4D97-AF65-F5344CB8AC3E}">
        <p14:creationId xmlns:p14="http://schemas.microsoft.com/office/powerpoint/2010/main" val="3494786867"/>
      </p:ext>
    </p:extLst>
  </p:cSld>
  <p:clrMapOvr>
    <a:masterClrMapping/>
  </p:clrMapOvr>
  <p:extLst>
    <p:ext uri="{DCECCB84-F9BA-43D5-87BE-67443E8EF086}">
      <p15:sldGuideLst xmlns:p15="http://schemas.microsoft.com/office/powerpoint/2012/main">
        <p15:guide id="1" orient="horz" pos="420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Grafico y texto menú superior">
    <p:spTree>
      <p:nvGrpSpPr>
        <p:cNvPr id="1" name=""/>
        <p:cNvGrpSpPr/>
        <p:nvPr/>
      </p:nvGrpSpPr>
      <p:grpSpPr>
        <a:xfrm>
          <a:off x="0" y="0"/>
          <a:ext cx="0" cy="0"/>
          <a:chOff x="0" y="0"/>
          <a:chExt cx="0" cy="0"/>
        </a:xfrm>
      </p:grpSpPr>
      <p:sp>
        <p:nvSpPr>
          <p:cNvPr id="4" name="Marcador de contenido 3">
            <a:extLst>
              <a:ext uri="{FF2B5EF4-FFF2-40B4-BE49-F238E27FC236}">
                <a16:creationId xmlns:a16="http://schemas.microsoft.com/office/drawing/2014/main" id="{68A2826D-7F02-7853-7D6C-D8560F95366F}"/>
              </a:ext>
            </a:extLst>
          </p:cNvPr>
          <p:cNvSpPr>
            <a:spLocks noGrp="1"/>
          </p:cNvSpPr>
          <p:nvPr>
            <p:ph sz="quarter" idx="17"/>
          </p:nvPr>
        </p:nvSpPr>
        <p:spPr>
          <a:xfrm>
            <a:off x="9960207" y="1848339"/>
            <a:ext cx="1926993" cy="4113743"/>
          </a:xfrm>
          <a:prstGeom prst="rect">
            <a:avLst/>
          </a:prstGeom>
        </p:spPr>
        <p:txBody>
          <a:bodyPr/>
          <a:lstStyle>
            <a:lvl1pPr>
              <a:defRPr sz="2000">
                <a:solidFill>
                  <a:schemeClr val="bg1"/>
                </a:solidFill>
                <a:latin typeface="Roboto" panose="02000000000000000000" pitchFamily="2" charset="0"/>
                <a:ea typeface="Roboto" panose="02000000000000000000" pitchFamily="2" charset="0"/>
              </a:defRPr>
            </a:lvl1pPr>
            <a:lvl2pPr>
              <a:defRPr sz="2000">
                <a:solidFill>
                  <a:srgbClr val="F7A600"/>
                </a:solidFill>
                <a:latin typeface="Roboto" panose="02000000000000000000" pitchFamily="2" charset="0"/>
                <a:ea typeface="Roboto" panose="02000000000000000000" pitchFamily="2" charset="0"/>
              </a:defRPr>
            </a:lvl2pPr>
            <a:lvl3pPr>
              <a:defRPr sz="2000" i="1">
                <a:solidFill>
                  <a:schemeClr val="bg1"/>
                </a:solidFill>
                <a:latin typeface="Roboto" panose="02000000000000000000" pitchFamily="2" charset="0"/>
                <a:ea typeface="Roboto" panose="02000000000000000000" pitchFamily="2" charset="0"/>
              </a:defRPr>
            </a:lvl3pPr>
            <a:lvl4pPr>
              <a:defRPr sz="2000">
                <a:solidFill>
                  <a:schemeClr val="bg1"/>
                </a:solidFill>
                <a:latin typeface="Roboto" panose="02000000000000000000" pitchFamily="2" charset="0"/>
                <a:ea typeface="Roboto" panose="02000000000000000000" pitchFamily="2" charset="0"/>
              </a:defRPr>
            </a:lvl4pPr>
            <a:lvl5pPr>
              <a:defRPr sz="2000" i="1">
                <a:solidFill>
                  <a:schemeClr val="bg1"/>
                </a:solidFill>
                <a:latin typeface="Roboto" panose="02000000000000000000" pitchFamily="2" charset="0"/>
                <a:ea typeface="Roboto" panose="02000000000000000000" pitchFamily="2" charset="0"/>
              </a:defRPr>
            </a:lvl5pPr>
          </a:lstStyle>
          <a:p>
            <a:pPr lvl="0"/>
            <a:r>
              <a:rPr lang="es-ES" dirty="0"/>
              <a:t>Editar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ES_tradnl" dirty="0"/>
          </a:p>
        </p:txBody>
      </p:sp>
      <p:sp>
        <p:nvSpPr>
          <p:cNvPr id="8" name="Marcador de gráfico 8">
            <a:extLst>
              <a:ext uri="{FF2B5EF4-FFF2-40B4-BE49-F238E27FC236}">
                <a16:creationId xmlns:a16="http://schemas.microsoft.com/office/drawing/2014/main" id="{CF0E3304-99A0-9A07-0360-585AEBEDD64F}"/>
              </a:ext>
            </a:extLst>
          </p:cNvPr>
          <p:cNvSpPr>
            <a:spLocks noGrp="1"/>
          </p:cNvSpPr>
          <p:nvPr>
            <p:ph type="chart" sz="quarter" idx="10"/>
          </p:nvPr>
        </p:nvSpPr>
        <p:spPr>
          <a:xfrm>
            <a:off x="550863" y="1848340"/>
            <a:ext cx="9165792" cy="4148784"/>
          </a:xfrm>
          <a:prstGeom prst="rect">
            <a:avLst/>
          </a:prstGeom>
        </p:spPr>
        <p:txBody>
          <a:bodyPr/>
          <a:lstStyle>
            <a:lvl1pPr>
              <a:defRPr sz="1213" b="0">
                <a:solidFill>
                  <a:schemeClr val="tx1">
                    <a:lumMod val="85000"/>
                    <a:lumOff val="15000"/>
                  </a:schemeClr>
                </a:solidFill>
                <a:latin typeface="Roboto" panose="02000000000000000000" pitchFamily="2" charset="0"/>
                <a:ea typeface="Roboto" panose="02000000000000000000" pitchFamily="2" charset="0"/>
              </a:defRPr>
            </a:lvl1pPr>
          </a:lstStyle>
          <a:p>
            <a:endParaRPr lang="es-ES_tradnl"/>
          </a:p>
        </p:txBody>
      </p:sp>
      <p:sp>
        <p:nvSpPr>
          <p:cNvPr id="2" name="Marcador de texto 32">
            <a:extLst>
              <a:ext uri="{FF2B5EF4-FFF2-40B4-BE49-F238E27FC236}">
                <a16:creationId xmlns:a16="http://schemas.microsoft.com/office/drawing/2014/main" id="{492C7F37-6D75-3154-F2E9-4EF01C04C5F2}"/>
              </a:ext>
            </a:extLst>
          </p:cNvPr>
          <p:cNvSpPr>
            <a:spLocks noGrp="1"/>
          </p:cNvSpPr>
          <p:nvPr>
            <p:ph type="body" sz="quarter" idx="16" hasCustomPrompt="1"/>
          </p:nvPr>
        </p:nvSpPr>
        <p:spPr>
          <a:xfrm>
            <a:off x="304800" y="620713"/>
            <a:ext cx="11711709" cy="783937"/>
          </a:xfrm>
          <a:prstGeom prst="rect">
            <a:avLst/>
          </a:prstGeom>
        </p:spPr>
        <p:txBody>
          <a:bodyPr/>
          <a:lstStyle>
            <a:lvl1pPr algn="ctr">
              <a:defRPr sz="2600" kern="1200" cap="all" spc="61" baseline="0">
                <a:solidFill>
                  <a:schemeClr val="bg1"/>
                </a:solidFill>
                <a:latin typeface="Roboto Black" panose="02000000000000000000" pitchFamily="2" charset="0"/>
                <a:ea typeface="Roboto Black" panose="02000000000000000000" pitchFamily="2" charset="0"/>
              </a:defRPr>
            </a:lvl1pPr>
          </a:lstStyle>
          <a:p>
            <a:pPr lvl="0"/>
            <a:r>
              <a:rPr lang="es-ES" dirty="0"/>
              <a:t>SECCIÓN/TÍTULO</a:t>
            </a:r>
            <a:endParaRPr lang="es-ES_tradnl" dirty="0"/>
          </a:p>
        </p:txBody>
      </p:sp>
      <p:cxnSp>
        <p:nvCxnSpPr>
          <p:cNvPr id="3" name="Conector recto 2">
            <a:extLst>
              <a:ext uri="{FF2B5EF4-FFF2-40B4-BE49-F238E27FC236}">
                <a16:creationId xmlns:a16="http://schemas.microsoft.com/office/drawing/2014/main" id="{99CEB375-07C8-C25F-3711-ADBBBDF5DC45}"/>
              </a:ext>
            </a:extLst>
          </p:cNvPr>
          <p:cNvCxnSpPr>
            <a:cxnSpLocks/>
          </p:cNvCxnSpPr>
          <p:nvPr/>
        </p:nvCxnSpPr>
        <p:spPr>
          <a:xfrm>
            <a:off x="0" y="402994"/>
            <a:ext cx="1229627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Marcador de texto 6">
            <a:extLst>
              <a:ext uri="{FF2B5EF4-FFF2-40B4-BE49-F238E27FC236}">
                <a16:creationId xmlns:a16="http://schemas.microsoft.com/office/drawing/2014/main" id="{D8EDB09D-EC91-48FB-017A-BE4C59762E2E}"/>
              </a:ext>
            </a:extLst>
          </p:cNvPr>
          <p:cNvSpPr>
            <a:spLocks noGrp="1"/>
          </p:cNvSpPr>
          <p:nvPr>
            <p:ph type="body" sz="quarter" idx="18" hasCustomPrompt="1"/>
          </p:nvPr>
        </p:nvSpPr>
        <p:spPr>
          <a:xfrm>
            <a:off x="460765" y="116107"/>
            <a:ext cx="11233150" cy="220662"/>
          </a:xfrm>
          <a:prstGeom prst="rect">
            <a:avLst/>
          </a:prstGeom>
        </p:spPr>
        <p:txBody>
          <a:bodyPr anchor="ctr" anchorCtr="0"/>
          <a:lstStyle>
            <a:lvl1pPr>
              <a:defRPr sz="1200" b="1">
                <a:solidFill>
                  <a:schemeClr val="bg1"/>
                </a:solidFill>
              </a:defRPr>
            </a:lvl1pPr>
            <a:lvl2pPr>
              <a:defRPr sz="1200" b="1">
                <a:solidFill>
                  <a:schemeClr val="bg1"/>
                </a:solidFill>
              </a:defRPr>
            </a:lvl2pPr>
            <a:lvl3pPr>
              <a:defRPr sz="1200" b="1">
                <a:solidFill>
                  <a:schemeClr val="bg1"/>
                </a:solidFill>
              </a:defRPr>
            </a:lvl3pPr>
            <a:lvl4pPr>
              <a:defRPr sz="1200" b="1">
                <a:solidFill>
                  <a:schemeClr val="bg1"/>
                </a:solidFill>
              </a:defRPr>
            </a:lvl4pPr>
            <a:lvl5pPr>
              <a:defRPr sz="1200" b="1">
                <a:solidFill>
                  <a:schemeClr val="bg1"/>
                </a:solidFill>
              </a:defRPr>
            </a:lvl5pPr>
          </a:lstStyle>
          <a:p>
            <a:pPr lvl="0"/>
            <a:r>
              <a:rPr lang="es-ES" dirty="0"/>
              <a:t>Bloque / Sección</a:t>
            </a:r>
            <a:endParaRPr lang="en-GB" dirty="0"/>
          </a:p>
        </p:txBody>
      </p:sp>
      <p:sp>
        <p:nvSpPr>
          <p:cNvPr id="6" name="Marcador de texto 26">
            <a:extLst>
              <a:ext uri="{FF2B5EF4-FFF2-40B4-BE49-F238E27FC236}">
                <a16:creationId xmlns:a16="http://schemas.microsoft.com/office/drawing/2014/main" id="{75D76E33-325C-D33F-1FC4-6D6FEA8DBD7C}"/>
              </a:ext>
            </a:extLst>
          </p:cNvPr>
          <p:cNvSpPr>
            <a:spLocks noGrp="1"/>
          </p:cNvSpPr>
          <p:nvPr>
            <p:ph type="body" sz="quarter" idx="19" hasCustomPrompt="1"/>
          </p:nvPr>
        </p:nvSpPr>
        <p:spPr>
          <a:xfrm>
            <a:off x="550863" y="6345238"/>
            <a:ext cx="10830436" cy="240165"/>
          </a:xfrm>
          <a:prstGeom prst="rect">
            <a:avLst/>
          </a:prstGeom>
        </p:spPr>
        <p:txBody>
          <a:bodyPr/>
          <a:lstStyle>
            <a:lvl1pPr>
              <a:defRPr sz="1100">
                <a:solidFill>
                  <a:srgbClr val="D1DBE5"/>
                </a:solidFill>
                <a:latin typeface="Roboto" panose="02000000000000000000" pitchFamily="2" charset="0"/>
              </a:defRPr>
            </a:lvl1pPr>
          </a:lstStyle>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ES_tradnl" dirty="0"/>
              <a:t>Fuente:</a:t>
            </a:r>
            <a:endParaRPr kumimoji="0" lang="es-ES" sz="1400" b="0" i="0" u="none" strike="noStrike" kern="1200" cap="none" spc="0" normalizeH="0" baseline="0" noProof="0" dirty="0">
              <a:ln>
                <a:noFill/>
              </a:ln>
              <a:solidFill>
                <a:sysClr val="windowText" lastClr="000000"/>
              </a:solidFill>
              <a:effectLst/>
              <a:uLnTx/>
              <a:uFillTx/>
              <a:latin typeface="BdE Neue Helvetica 55 Roman" panose="020B0604020202020204" pitchFamily="34" charset="0"/>
              <a:ea typeface="+mn-ea"/>
              <a:cs typeface="+mn-cs"/>
            </a:endParaRPr>
          </a:p>
        </p:txBody>
      </p:sp>
    </p:spTree>
    <p:extLst>
      <p:ext uri="{BB962C8B-B14F-4D97-AF65-F5344CB8AC3E}">
        <p14:creationId xmlns:p14="http://schemas.microsoft.com/office/powerpoint/2010/main" val="10330144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Portada Imagen">
    <p:spTree>
      <p:nvGrpSpPr>
        <p:cNvPr id="1" name=""/>
        <p:cNvGrpSpPr/>
        <p:nvPr/>
      </p:nvGrpSpPr>
      <p:grpSpPr>
        <a:xfrm>
          <a:off x="0" y="0"/>
          <a:ext cx="0" cy="0"/>
          <a:chOff x="0" y="0"/>
          <a:chExt cx="0" cy="0"/>
        </a:xfrm>
      </p:grpSpPr>
      <p:sp>
        <p:nvSpPr>
          <p:cNvPr id="9" name="Marcador de posición de imagen 8">
            <a:extLst>
              <a:ext uri="{FF2B5EF4-FFF2-40B4-BE49-F238E27FC236}">
                <a16:creationId xmlns:a16="http://schemas.microsoft.com/office/drawing/2014/main" id="{91A5666A-15E5-E6B3-A5E4-0DEBB3B6AC01}"/>
              </a:ext>
            </a:extLst>
          </p:cNvPr>
          <p:cNvSpPr>
            <a:spLocks noGrp="1"/>
          </p:cNvSpPr>
          <p:nvPr>
            <p:ph type="pic" sz="quarter" idx="20"/>
          </p:nvPr>
        </p:nvSpPr>
        <p:spPr>
          <a:xfrm>
            <a:off x="7596554" y="0"/>
            <a:ext cx="4743083" cy="6940062"/>
          </a:xfrm>
          <a:prstGeom prst="rect">
            <a:avLst/>
          </a:prstGeom>
        </p:spPr>
        <p:txBody>
          <a:bodyPr/>
          <a:lstStyle/>
          <a:p>
            <a:r>
              <a:rPr lang="es-ES"/>
              <a:t>Haga clic en el icono para agregar una imagen</a:t>
            </a:r>
            <a:endParaRPr lang="en-GB" dirty="0"/>
          </a:p>
        </p:txBody>
      </p:sp>
      <p:sp>
        <p:nvSpPr>
          <p:cNvPr id="15" name="Marcador de texto 14"/>
          <p:cNvSpPr>
            <a:spLocks noGrp="1"/>
          </p:cNvSpPr>
          <p:nvPr>
            <p:ph type="body" sz="quarter" idx="11" hasCustomPrompt="1"/>
          </p:nvPr>
        </p:nvSpPr>
        <p:spPr>
          <a:xfrm>
            <a:off x="666256" y="962083"/>
            <a:ext cx="6187131" cy="430311"/>
          </a:xfrm>
          <a:prstGeom prst="rect">
            <a:avLst/>
          </a:prstGeom>
        </p:spPr>
        <p:txBody>
          <a:bodyPr anchor="b"/>
          <a:lstStyle>
            <a:lvl1pPr marL="0" indent="0">
              <a:buNone/>
              <a:defRPr sz="2200" cap="all" baseline="0">
                <a:latin typeface="Roboto Light" panose="02000000000000000000" pitchFamily="2" charset="0"/>
                <a:ea typeface="Roboto Light" panose="02000000000000000000" pitchFamily="2" charset="0"/>
              </a:defRPr>
            </a:lvl1pPr>
            <a:lvl2pPr marL="277240" indent="0">
              <a:buNone/>
              <a:defRPr sz="1152"/>
            </a:lvl2pPr>
            <a:lvl3pPr marL="554478" indent="0">
              <a:buNone/>
              <a:defRPr sz="1152"/>
            </a:lvl3pPr>
            <a:lvl4pPr marL="831718" indent="0">
              <a:buNone/>
              <a:defRPr sz="1152"/>
            </a:lvl4pPr>
            <a:lvl5pPr marL="1108956" indent="0">
              <a:buNone/>
              <a:defRPr sz="1152"/>
            </a:lvl5pPr>
          </a:lstStyle>
          <a:p>
            <a:pPr lvl="0"/>
            <a:r>
              <a:rPr lang="es-ES" dirty="0"/>
              <a:t>NOMBRE DEL CONGRESO O EVENTO</a:t>
            </a:r>
          </a:p>
        </p:txBody>
      </p:sp>
      <p:sp>
        <p:nvSpPr>
          <p:cNvPr id="8" name="Marcador de texto 7">
            <a:extLst>
              <a:ext uri="{FF2B5EF4-FFF2-40B4-BE49-F238E27FC236}">
                <a16:creationId xmlns:a16="http://schemas.microsoft.com/office/drawing/2014/main" id="{DBAE3E38-F858-FE57-6F8C-5FCD5335EF5C}"/>
              </a:ext>
            </a:extLst>
          </p:cNvPr>
          <p:cNvSpPr>
            <a:spLocks noGrp="1"/>
          </p:cNvSpPr>
          <p:nvPr>
            <p:ph type="body" sz="quarter" idx="16" hasCustomPrompt="1"/>
          </p:nvPr>
        </p:nvSpPr>
        <p:spPr>
          <a:xfrm>
            <a:off x="666255" y="4375690"/>
            <a:ext cx="6187131" cy="322262"/>
          </a:xfrm>
          <a:prstGeom prst="rect">
            <a:avLst/>
          </a:prstGeom>
        </p:spPr>
        <p:txBody>
          <a:bodyPr/>
          <a:lstStyle>
            <a:lvl1pPr>
              <a:defRPr sz="2200">
                <a:latin typeface="Roboto Light" panose="02000000000000000000" pitchFamily="2" charset="0"/>
                <a:ea typeface="Roboto Light" panose="02000000000000000000" pitchFamily="2" charset="0"/>
              </a:defRPr>
            </a:lvl1pPr>
          </a:lstStyle>
          <a:p>
            <a:pPr lvl="0"/>
            <a:r>
              <a:rPr lang="es-ES" dirty="0"/>
              <a:t>NOMBRE DEL PONENTE</a:t>
            </a:r>
            <a:endParaRPr lang="es-ES_tradnl" dirty="0"/>
          </a:p>
        </p:txBody>
      </p:sp>
      <p:sp>
        <p:nvSpPr>
          <p:cNvPr id="10" name="Marcador de texto 9">
            <a:extLst>
              <a:ext uri="{FF2B5EF4-FFF2-40B4-BE49-F238E27FC236}">
                <a16:creationId xmlns:a16="http://schemas.microsoft.com/office/drawing/2014/main" id="{DE1D12D9-462C-E3E3-4453-EF16D3778181}"/>
              </a:ext>
            </a:extLst>
          </p:cNvPr>
          <p:cNvSpPr>
            <a:spLocks noGrp="1"/>
          </p:cNvSpPr>
          <p:nvPr>
            <p:ph type="body" sz="quarter" idx="17" hasCustomPrompt="1"/>
          </p:nvPr>
        </p:nvSpPr>
        <p:spPr>
          <a:xfrm>
            <a:off x="666255" y="4856503"/>
            <a:ext cx="6187131" cy="590960"/>
          </a:xfrm>
          <a:prstGeom prst="rect">
            <a:avLst/>
          </a:prstGeom>
        </p:spPr>
        <p:txBody>
          <a:bodyPr/>
          <a:lstStyle>
            <a:lvl1pPr>
              <a:defRPr sz="2200"/>
            </a:lvl1pPr>
          </a:lstStyle>
          <a:p>
            <a:pPr lvl="0"/>
            <a:r>
              <a:rPr lang="es-ES" dirty="0"/>
              <a:t>CARGO DEL PONENTE</a:t>
            </a:r>
            <a:endParaRPr lang="es-ES_tradnl" dirty="0"/>
          </a:p>
        </p:txBody>
      </p:sp>
      <p:sp>
        <p:nvSpPr>
          <p:cNvPr id="14" name="Marcador de texto 13">
            <a:extLst>
              <a:ext uri="{FF2B5EF4-FFF2-40B4-BE49-F238E27FC236}">
                <a16:creationId xmlns:a16="http://schemas.microsoft.com/office/drawing/2014/main" id="{0242BB96-9DBB-97AC-D0AE-63139BF96637}"/>
              </a:ext>
            </a:extLst>
          </p:cNvPr>
          <p:cNvSpPr>
            <a:spLocks noGrp="1"/>
          </p:cNvSpPr>
          <p:nvPr>
            <p:ph type="body" sz="quarter" idx="18" hasCustomPrompt="1"/>
          </p:nvPr>
        </p:nvSpPr>
        <p:spPr>
          <a:xfrm>
            <a:off x="666255" y="5774173"/>
            <a:ext cx="3401653" cy="323451"/>
          </a:xfrm>
          <a:prstGeom prst="rect">
            <a:avLst/>
          </a:prstGeom>
        </p:spPr>
        <p:txBody>
          <a:bodyPr/>
          <a:lstStyle>
            <a:lvl1pPr>
              <a:defRPr sz="1800">
                <a:latin typeface="Roboto Light" panose="02000000000000000000" pitchFamily="2" charset="0"/>
                <a:ea typeface="Roboto Light" panose="02000000000000000000" pitchFamily="2" charset="0"/>
              </a:defRPr>
            </a:lvl1pPr>
          </a:lstStyle>
          <a:p>
            <a:pPr lvl="0"/>
            <a:r>
              <a:rPr lang="es-ES" dirty="0"/>
              <a:t>FECHA</a:t>
            </a:r>
            <a:endParaRPr lang="es-ES_tradnl" dirty="0"/>
          </a:p>
        </p:txBody>
      </p:sp>
      <p:sp>
        <p:nvSpPr>
          <p:cNvPr id="3" name="Marcador de texto 7">
            <a:extLst>
              <a:ext uri="{FF2B5EF4-FFF2-40B4-BE49-F238E27FC236}">
                <a16:creationId xmlns:a16="http://schemas.microsoft.com/office/drawing/2014/main" id="{FFADD486-8186-5269-ACBD-640D8DCCE4C5}"/>
              </a:ext>
            </a:extLst>
          </p:cNvPr>
          <p:cNvSpPr>
            <a:spLocks noGrp="1"/>
          </p:cNvSpPr>
          <p:nvPr>
            <p:ph type="body" sz="quarter" idx="19" hasCustomPrompt="1"/>
          </p:nvPr>
        </p:nvSpPr>
        <p:spPr>
          <a:xfrm>
            <a:off x="666255" y="1709275"/>
            <a:ext cx="6187131" cy="2339705"/>
          </a:xfrm>
          <a:prstGeom prst="rect">
            <a:avLst/>
          </a:prstGeom>
        </p:spPr>
        <p:txBody>
          <a:bodyPr/>
          <a:lstStyle>
            <a:lvl1pPr>
              <a:defRPr sz="4200">
                <a:latin typeface="Roboto Black" panose="02000000000000000000" pitchFamily="2" charset="0"/>
                <a:ea typeface="Roboto Black" panose="02000000000000000000" pitchFamily="2" charset="0"/>
              </a:defRPr>
            </a:lvl1pPr>
          </a:lstStyle>
          <a:p>
            <a:pPr lvl="0"/>
            <a:r>
              <a:rPr lang="es-ES" dirty="0"/>
              <a:t>Título de la presentación</a:t>
            </a:r>
          </a:p>
        </p:txBody>
      </p:sp>
      <p:pic>
        <p:nvPicPr>
          <p:cNvPr id="11" name="Imagen 10" descr="Texto&#10;&#10;El contenido generado por IA puede ser incorrecto.">
            <a:extLst>
              <a:ext uri="{FF2B5EF4-FFF2-40B4-BE49-F238E27FC236}">
                <a16:creationId xmlns:a16="http://schemas.microsoft.com/office/drawing/2014/main" id="{BED79EBC-017E-D675-17C0-263E9A4C6FD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159754" y="5740952"/>
            <a:ext cx="1767617" cy="385680"/>
          </a:xfrm>
          <a:prstGeom prst="rect">
            <a:avLst/>
          </a:prstGeom>
        </p:spPr>
      </p:pic>
    </p:spTree>
    <p:extLst>
      <p:ext uri="{BB962C8B-B14F-4D97-AF65-F5344CB8AC3E}">
        <p14:creationId xmlns:p14="http://schemas.microsoft.com/office/powerpoint/2010/main" val="67321645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Grafico y texto inferior menú superior">
    <p:spTree>
      <p:nvGrpSpPr>
        <p:cNvPr id="1" name=""/>
        <p:cNvGrpSpPr/>
        <p:nvPr/>
      </p:nvGrpSpPr>
      <p:grpSpPr>
        <a:xfrm>
          <a:off x="0" y="0"/>
          <a:ext cx="0" cy="0"/>
          <a:chOff x="0" y="0"/>
          <a:chExt cx="0" cy="0"/>
        </a:xfrm>
      </p:grpSpPr>
      <p:sp>
        <p:nvSpPr>
          <p:cNvPr id="9" name="Marcador de gráfico 8">
            <a:extLst>
              <a:ext uri="{FF2B5EF4-FFF2-40B4-BE49-F238E27FC236}">
                <a16:creationId xmlns:a16="http://schemas.microsoft.com/office/drawing/2014/main" id="{8B2849CC-47E6-59AC-3E70-E9936CE5BAA8}"/>
              </a:ext>
            </a:extLst>
          </p:cNvPr>
          <p:cNvSpPr>
            <a:spLocks noGrp="1"/>
          </p:cNvSpPr>
          <p:nvPr>
            <p:ph type="chart" sz="quarter" idx="10"/>
          </p:nvPr>
        </p:nvSpPr>
        <p:spPr>
          <a:xfrm>
            <a:off x="550863" y="1655164"/>
            <a:ext cx="11233150" cy="3608498"/>
          </a:xfrm>
          <a:prstGeom prst="rect">
            <a:avLst/>
          </a:prstGeom>
        </p:spPr>
        <p:txBody>
          <a:bodyPr/>
          <a:lstStyle>
            <a:lvl1pPr>
              <a:defRPr sz="1213" b="0">
                <a:solidFill>
                  <a:schemeClr val="tx1">
                    <a:lumMod val="85000"/>
                    <a:lumOff val="15000"/>
                  </a:schemeClr>
                </a:solidFill>
                <a:latin typeface="Roboto" panose="02000000000000000000" pitchFamily="2" charset="0"/>
                <a:ea typeface="Roboto" panose="02000000000000000000" pitchFamily="2" charset="0"/>
              </a:defRPr>
            </a:lvl1pPr>
          </a:lstStyle>
          <a:p>
            <a:endParaRPr lang="es-ES_tradnl"/>
          </a:p>
        </p:txBody>
      </p:sp>
      <p:sp>
        <p:nvSpPr>
          <p:cNvPr id="14" name="Marcador de texto 20">
            <a:extLst>
              <a:ext uri="{FF2B5EF4-FFF2-40B4-BE49-F238E27FC236}">
                <a16:creationId xmlns:a16="http://schemas.microsoft.com/office/drawing/2014/main" id="{E2F5A366-9BBE-949F-A046-B10F0372D9C7}"/>
              </a:ext>
            </a:extLst>
          </p:cNvPr>
          <p:cNvSpPr>
            <a:spLocks noGrp="1"/>
          </p:cNvSpPr>
          <p:nvPr>
            <p:ph type="body" sz="quarter" idx="13" hasCustomPrompt="1"/>
          </p:nvPr>
        </p:nvSpPr>
        <p:spPr>
          <a:xfrm>
            <a:off x="550863" y="5792593"/>
            <a:ext cx="10858233" cy="877947"/>
          </a:xfrm>
          <a:prstGeom prst="rect">
            <a:avLst/>
          </a:prstGeom>
        </p:spPr>
        <p:txBody>
          <a:bodyPr/>
          <a:lstStyle>
            <a:lvl1pPr algn="just">
              <a:defRPr sz="2000">
                <a:solidFill>
                  <a:schemeClr val="bg1"/>
                </a:solidFill>
                <a:latin typeface="Roboto" panose="02000000000000000000" pitchFamily="2" charset="0"/>
                <a:ea typeface="Roboto" panose="02000000000000000000" pitchFamily="2" charset="0"/>
              </a:defRPr>
            </a:lvl1pPr>
            <a:lvl2pPr>
              <a:defRPr sz="2000" b="0">
                <a:solidFill>
                  <a:srgbClr val="F7A600"/>
                </a:solidFill>
                <a:latin typeface="Roboto" panose="02000000000000000000" pitchFamily="2" charset="0"/>
                <a:ea typeface="Roboto" panose="02000000000000000000" pitchFamily="2" charset="0"/>
              </a:defRPr>
            </a:lvl2pPr>
            <a:lvl3pPr>
              <a:defRPr sz="2000" b="0" i="1">
                <a:solidFill>
                  <a:schemeClr val="bg1"/>
                </a:solidFill>
                <a:latin typeface="Roboto" panose="02000000000000000000" pitchFamily="2" charset="0"/>
                <a:ea typeface="Roboto" panose="02000000000000000000" pitchFamily="2" charset="0"/>
              </a:defRPr>
            </a:lvl3pPr>
            <a:lvl4pPr>
              <a:defRPr sz="2000" b="0">
                <a:solidFill>
                  <a:schemeClr val="bg1"/>
                </a:solidFill>
                <a:latin typeface="Roboto" panose="02000000000000000000" pitchFamily="2" charset="0"/>
                <a:ea typeface="Roboto" panose="02000000000000000000" pitchFamily="2" charset="0"/>
              </a:defRPr>
            </a:lvl4pPr>
            <a:lvl5pPr>
              <a:defRPr sz="2000" b="0" i="1">
                <a:solidFill>
                  <a:schemeClr val="bg1"/>
                </a:solidFill>
                <a:latin typeface="Roboto" panose="02000000000000000000" pitchFamily="2" charset="0"/>
                <a:ea typeface="Roboto" panose="02000000000000000000" pitchFamily="2" charset="0"/>
              </a:defRPr>
            </a:lvl5pPr>
          </a:lstStyle>
          <a:p>
            <a:pPr lvl="0"/>
            <a:r>
              <a:rPr lang="es-ES" dirty="0"/>
              <a:t>Editar el estilo de texto del patrón</a:t>
            </a:r>
          </a:p>
          <a:p>
            <a:pPr lvl="1"/>
            <a:r>
              <a:rPr lang="es-ES" dirty="0"/>
              <a:t>Segundo nivel</a:t>
            </a:r>
          </a:p>
          <a:p>
            <a:pPr lvl="2"/>
            <a:r>
              <a:rPr lang="es-ES" dirty="0"/>
              <a:t>Tercer nivel</a:t>
            </a:r>
            <a:endParaRPr lang="es-ES_tradnl" dirty="0"/>
          </a:p>
        </p:txBody>
      </p:sp>
      <p:sp>
        <p:nvSpPr>
          <p:cNvPr id="4" name="Marcador de texto 32">
            <a:extLst>
              <a:ext uri="{FF2B5EF4-FFF2-40B4-BE49-F238E27FC236}">
                <a16:creationId xmlns:a16="http://schemas.microsoft.com/office/drawing/2014/main" id="{CB5A7150-2FFC-E130-C419-66D9CE5A11DD}"/>
              </a:ext>
            </a:extLst>
          </p:cNvPr>
          <p:cNvSpPr>
            <a:spLocks noGrp="1"/>
          </p:cNvSpPr>
          <p:nvPr>
            <p:ph type="body" sz="quarter" idx="16" hasCustomPrompt="1"/>
          </p:nvPr>
        </p:nvSpPr>
        <p:spPr>
          <a:xfrm>
            <a:off x="304800" y="637111"/>
            <a:ext cx="11711709" cy="783937"/>
          </a:xfrm>
          <a:prstGeom prst="rect">
            <a:avLst/>
          </a:prstGeom>
        </p:spPr>
        <p:txBody>
          <a:bodyPr/>
          <a:lstStyle>
            <a:lvl1pPr algn="ctr">
              <a:defRPr sz="2600" kern="1200" cap="all" spc="61" baseline="0">
                <a:solidFill>
                  <a:schemeClr val="bg1"/>
                </a:solidFill>
                <a:latin typeface="Roboto Black" panose="02000000000000000000" pitchFamily="2" charset="0"/>
                <a:ea typeface="Roboto Black" panose="02000000000000000000" pitchFamily="2" charset="0"/>
              </a:defRPr>
            </a:lvl1pPr>
          </a:lstStyle>
          <a:p>
            <a:pPr lvl="0"/>
            <a:r>
              <a:rPr lang="es-ES" dirty="0"/>
              <a:t>SECCIÓN/TÍTULO</a:t>
            </a:r>
            <a:endParaRPr lang="es-ES_tradnl" dirty="0"/>
          </a:p>
        </p:txBody>
      </p:sp>
      <p:cxnSp>
        <p:nvCxnSpPr>
          <p:cNvPr id="6" name="Conector recto 5">
            <a:extLst>
              <a:ext uri="{FF2B5EF4-FFF2-40B4-BE49-F238E27FC236}">
                <a16:creationId xmlns:a16="http://schemas.microsoft.com/office/drawing/2014/main" id="{509F8A63-1218-4825-6FA9-9DBFCD9F60A9}"/>
              </a:ext>
            </a:extLst>
          </p:cNvPr>
          <p:cNvCxnSpPr>
            <a:cxnSpLocks/>
          </p:cNvCxnSpPr>
          <p:nvPr/>
        </p:nvCxnSpPr>
        <p:spPr>
          <a:xfrm>
            <a:off x="0" y="402994"/>
            <a:ext cx="1229627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Marcador de texto 6">
            <a:extLst>
              <a:ext uri="{FF2B5EF4-FFF2-40B4-BE49-F238E27FC236}">
                <a16:creationId xmlns:a16="http://schemas.microsoft.com/office/drawing/2014/main" id="{67510B63-558F-3759-364C-E39997E983BC}"/>
              </a:ext>
            </a:extLst>
          </p:cNvPr>
          <p:cNvSpPr>
            <a:spLocks noGrp="1"/>
          </p:cNvSpPr>
          <p:nvPr>
            <p:ph type="body" sz="quarter" idx="17" hasCustomPrompt="1"/>
          </p:nvPr>
        </p:nvSpPr>
        <p:spPr>
          <a:xfrm>
            <a:off x="460765" y="116107"/>
            <a:ext cx="11233150" cy="220662"/>
          </a:xfrm>
          <a:prstGeom prst="rect">
            <a:avLst/>
          </a:prstGeom>
        </p:spPr>
        <p:txBody>
          <a:bodyPr anchor="ctr" anchorCtr="0"/>
          <a:lstStyle>
            <a:lvl1pPr>
              <a:defRPr sz="1200" b="1">
                <a:solidFill>
                  <a:schemeClr val="bg1"/>
                </a:solidFill>
              </a:defRPr>
            </a:lvl1pPr>
            <a:lvl2pPr>
              <a:defRPr sz="1200" b="1">
                <a:solidFill>
                  <a:schemeClr val="bg1"/>
                </a:solidFill>
              </a:defRPr>
            </a:lvl2pPr>
            <a:lvl3pPr>
              <a:defRPr sz="1200" b="1">
                <a:solidFill>
                  <a:schemeClr val="bg1"/>
                </a:solidFill>
              </a:defRPr>
            </a:lvl3pPr>
            <a:lvl4pPr>
              <a:defRPr sz="1200" b="1">
                <a:solidFill>
                  <a:schemeClr val="bg1"/>
                </a:solidFill>
              </a:defRPr>
            </a:lvl4pPr>
            <a:lvl5pPr>
              <a:defRPr sz="1200" b="1">
                <a:solidFill>
                  <a:schemeClr val="bg1"/>
                </a:solidFill>
              </a:defRPr>
            </a:lvl5pPr>
          </a:lstStyle>
          <a:p>
            <a:pPr lvl="0"/>
            <a:r>
              <a:rPr lang="es-ES" dirty="0"/>
              <a:t>Bloque / Sección</a:t>
            </a:r>
            <a:endParaRPr lang="en-GB" dirty="0"/>
          </a:p>
        </p:txBody>
      </p:sp>
      <p:sp>
        <p:nvSpPr>
          <p:cNvPr id="8" name="Marcador de texto 26">
            <a:extLst>
              <a:ext uri="{FF2B5EF4-FFF2-40B4-BE49-F238E27FC236}">
                <a16:creationId xmlns:a16="http://schemas.microsoft.com/office/drawing/2014/main" id="{BAEE563E-DF26-A4E3-298C-B2A3CC1BEC06}"/>
              </a:ext>
            </a:extLst>
          </p:cNvPr>
          <p:cNvSpPr>
            <a:spLocks noGrp="1"/>
          </p:cNvSpPr>
          <p:nvPr>
            <p:ph type="body" sz="quarter" idx="18" hasCustomPrompt="1"/>
          </p:nvPr>
        </p:nvSpPr>
        <p:spPr>
          <a:xfrm>
            <a:off x="550863" y="5314392"/>
            <a:ext cx="10830436" cy="240165"/>
          </a:xfrm>
          <a:prstGeom prst="rect">
            <a:avLst/>
          </a:prstGeom>
        </p:spPr>
        <p:txBody>
          <a:bodyPr/>
          <a:lstStyle>
            <a:lvl1pPr>
              <a:defRPr sz="1100">
                <a:solidFill>
                  <a:srgbClr val="D1DBE5"/>
                </a:solidFill>
                <a:latin typeface="Roboto" panose="02000000000000000000" pitchFamily="2" charset="0"/>
              </a:defRPr>
            </a:lvl1pPr>
          </a:lstStyle>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ES_tradnl" dirty="0"/>
              <a:t>Fuente:</a:t>
            </a:r>
            <a:endParaRPr kumimoji="0" lang="es-ES" sz="1400" b="0" i="0" u="none" strike="noStrike" kern="1200" cap="none" spc="0" normalizeH="0" baseline="0" noProof="0" dirty="0">
              <a:ln>
                <a:noFill/>
              </a:ln>
              <a:solidFill>
                <a:sysClr val="windowText" lastClr="000000"/>
              </a:solidFill>
              <a:effectLst/>
              <a:uLnTx/>
              <a:uFillTx/>
              <a:latin typeface="BdE Neue Helvetica 55 Roman" panose="020B0604020202020204" pitchFamily="34" charset="0"/>
              <a:ea typeface="+mn-ea"/>
              <a:cs typeface="+mn-cs"/>
            </a:endParaRPr>
          </a:p>
        </p:txBody>
      </p:sp>
    </p:spTree>
    <p:extLst>
      <p:ext uri="{BB962C8B-B14F-4D97-AF65-F5344CB8AC3E}">
        <p14:creationId xmlns:p14="http://schemas.microsoft.com/office/powerpoint/2010/main" val="249546020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Dos gráficos y texto menú superior">
    <p:spTree>
      <p:nvGrpSpPr>
        <p:cNvPr id="1" name=""/>
        <p:cNvGrpSpPr/>
        <p:nvPr/>
      </p:nvGrpSpPr>
      <p:grpSpPr>
        <a:xfrm>
          <a:off x="0" y="0"/>
          <a:ext cx="0" cy="0"/>
          <a:chOff x="0" y="0"/>
          <a:chExt cx="0" cy="0"/>
        </a:xfrm>
      </p:grpSpPr>
      <p:sp>
        <p:nvSpPr>
          <p:cNvPr id="4" name="Marcador de contenido 3">
            <a:extLst>
              <a:ext uri="{FF2B5EF4-FFF2-40B4-BE49-F238E27FC236}">
                <a16:creationId xmlns:a16="http://schemas.microsoft.com/office/drawing/2014/main" id="{68A2826D-7F02-7853-7D6C-D8560F95366F}"/>
              </a:ext>
            </a:extLst>
          </p:cNvPr>
          <p:cNvSpPr>
            <a:spLocks noGrp="1"/>
          </p:cNvSpPr>
          <p:nvPr>
            <p:ph sz="quarter" idx="17"/>
          </p:nvPr>
        </p:nvSpPr>
        <p:spPr>
          <a:xfrm>
            <a:off x="8864967" y="1860062"/>
            <a:ext cx="2919046" cy="4113743"/>
          </a:xfrm>
          <a:prstGeom prst="rect">
            <a:avLst/>
          </a:prstGeom>
        </p:spPr>
        <p:txBody>
          <a:bodyPr/>
          <a:lstStyle>
            <a:lvl1pPr>
              <a:defRPr sz="2000">
                <a:solidFill>
                  <a:schemeClr val="bg1"/>
                </a:solidFill>
                <a:latin typeface="Roboto" panose="02000000000000000000" pitchFamily="2" charset="0"/>
                <a:ea typeface="Roboto" panose="02000000000000000000" pitchFamily="2" charset="0"/>
              </a:defRPr>
            </a:lvl1pPr>
            <a:lvl2pPr>
              <a:defRPr sz="2000">
                <a:solidFill>
                  <a:srgbClr val="F7A600"/>
                </a:solidFill>
                <a:latin typeface="Roboto" panose="02000000000000000000" pitchFamily="2" charset="0"/>
                <a:ea typeface="Roboto" panose="02000000000000000000" pitchFamily="2" charset="0"/>
              </a:defRPr>
            </a:lvl2pPr>
            <a:lvl3pPr>
              <a:defRPr sz="2000" i="1">
                <a:solidFill>
                  <a:schemeClr val="bg1"/>
                </a:solidFill>
                <a:latin typeface="Roboto" panose="02000000000000000000" pitchFamily="2" charset="0"/>
                <a:ea typeface="Roboto" panose="02000000000000000000" pitchFamily="2" charset="0"/>
              </a:defRPr>
            </a:lvl3pPr>
            <a:lvl4pPr>
              <a:defRPr sz="2000">
                <a:solidFill>
                  <a:schemeClr val="bg1"/>
                </a:solidFill>
                <a:latin typeface="Roboto" panose="02000000000000000000" pitchFamily="2" charset="0"/>
                <a:ea typeface="Roboto" panose="02000000000000000000" pitchFamily="2" charset="0"/>
              </a:defRPr>
            </a:lvl4pPr>
            <a:lvl5pPr>
              <a:defRPr sz="2000" i="1">
                <a:solidFill>
                  <a:schemeClr val="bg1"/>
                </a:solidFill>
                <a:latin typeface="Roboto" panose="02000000000000000000" pitchFamily="2" charset="0"/>
                <a:ea typeface="Roboto" panose="02000000000000000000" pitchFamily="2" charset="0"/>
              </a:defRPr>
            </a:lvl5pPr>
          </a:lstStyle>
          <a:p>
            <a:pPr lvl="0"/>
            <a:r>
              <a:rPr lang="es-ES" dirty="0"/>
              <a:t>Editar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ES_tradnl" dirty="0"/>
          </a:p>
        </p:txBody>
      </p:sp>
      <p:sp>
        <p:nvSpPr>
          <p:cNvPr id="8" name="Marcador de gráfico 8">
            <a:extLst>
              <a:ext uri="{FF2B5EF4-FFF2-40B4-BE49-F238E27FC236}">
                <a16:creationId xmlns:a16="http://schemas.microsoft.com/office/drawing/2014/main" id="{CF0E3304-99A0-9A07-0360-585AEBEDD64F}"/>
              </a:ext>
            </a:extLst>
          </p:cNvPr>
          <p:cNvSpPr>
            <a:spLocks noGrp="1"/>
          </p:cNvSpPr>
          <p:nvPr>
            <p:ph type="chart" sz="quarter" idx="10"/>
          </p:nvPr>
        </p:nvSpPr>
        <p:spPr>
          <a:xfrm>
            <a:off x="550863" y="1657787"/>
            <a:ext cx="3833446" cy="4302152"/>
          </a:xfrm>
          <a:prstGeom prst="rect">
            <a:avLst/>
          </a:prstGeom>
        </p:spPr>
        <p:txBody>
          <a:bodyPr/>
          <a:lstStyle>
            <a:lvl1pPr>
              <a:defRPr sz="1213" b="0">
                <a:solidFill>
                  <a:schemeClr val="tx1">
                    <a:lumMod val="85000"/>
                    <a:lumOff val="15000"/>
                  </a:schemeClr>
                </a:solidFill>
                <a:latin typeface="Roboto" panose="02000000000000000000" pitchFamily="2" charset="0"/>
                <a:ea typeface="Roboto" panose="02000000000000000000" pitchFamily="2" charset="0"/>
              </a:defRPr>
            </a:lvl1pPr>
          </a:lstStyle>
          <a:p>
            <a:endParaRPr lang="es-ES_tradnl"/>
          </a:p>
        </p:txBody>
      </p:sp>
      <p:sp>
        <p:nvSpPr>
          <p:cNvPr id="2" name="Marcador de texto 32">
            <a:extLst>
              <a:ext uri="{FF2B5EF4-FFF2-40B4-BE49-F238E27FC236}">
                <a16:creationId xmlns:a16="http://schemas.microsoft.com/office/drawing/2014/main" id="{492C7F37-6D75-3154-F2E9-4EF01C04C5F2}"/>
              </a:ext>
            </a:extLst>
          </p:cNvPr>
          <p:cNvSpPr>
            <a:spLocks noGrp="1"/>
          </p:cNvSpPr>
          <p:nvPr>
            <p:ph type="body" sz="quarter" idx="16" hasCustomPrompt="1"/>
          </p:nvPr>
        </p:nvSpPr>
        <p:spPr>
          <a:xfrm>
            <a:off x="292282" y="638422"/>
            <a:ext cx="11711709" cy="783937"/>
          </a:xfrm>
          <a:prstGeom prst="rect">
            <a:avLst/>
          </a:prstGeom>
        </p:spPr>
        <p:txBody>
          <a:bodyPr/>
          <a:lstStyle>
            <a:lvl1pPr algn="ctr">
              <a:defRPr sz="2600" kern="1200" cap="all" spc="61" baseline="0">
                <a:solidFill>
                  <a:schemeClr val="bg1"/>
                </a:solidFill>
                <a:latin typeface="Roboto Black" panose="02000000000000000000" pitchFamily="2" charset="0"/>
                <a:ea typeface="Roboto Black" panose="02000000000000000000" pitchFamily="2" charset="0"/>
              </a:defRPr>
            </a:lvl1pPr>
          </a:lstStyle>
          <a:p>
            <a:pPr lvl="0"/>
            <a:r>
              <a:rPr lang="es-ES" dirty="0"/>
              <a:t>SECCIÓN/TÍTULO</a:t>
            </a:r>
            <a:endParaRPr lang="es-ES_tradnl" dirty="0"/>
          </a:p>
        </p:txBody>
      </p:sp>
      <p:sp>
        <p:nvSpPr>
          <p:cNvPr id="3" name="Marcador de gráfico 8">
            <a:extLst>
              <a:ext uri="{FF2B5EF4-FFF2-40B4-BE49-F238E27FC236}">
                <a16:creationId xmlns:a16="http://schemas.microsoft.com/office/drawing/2014/main" id="{0854C3BE-6238-23F7-5487-1EDAB0B80833}"/>
              </a:ext>
            </a:extLst>
          </p:cNvPr>
          <p:cNvSpPr>
            <a:spLocks noGrp="1"/>
          </p:cNvSpPr>
          <p:nvPr>
            <p:ph type="chart" sz="quarter" idx="18"/>
          </p:nvPr>
        </p:nvSpPr>
        <p:spPr>
          <a:xfrm>
            <a:off x="4665663" y="1671654"/>
            <a:ext cx="3833446" cy="4302152"/>
          </a:xfrm>
          <a:prstGeom prst="rect">
            <a:avLst/>
          </a:prstGeom>
        </p:spPr>
        <p:txBody>
          <a:bodyPr/>
          <a:lstStyle>
            <a:lvl1pPr>
              <a:defRPr sz="1213" b="0">
                <a:solidFill>
                  <a:schemeClr val="tx1">
                    <a:lumMod val="85000"/>
                    <a:lumOff val="15000"/>
                  </a:schemeClr>
                </a:solidFill>
                <a:latin typeface="Roboto" panose="02000000000000000000" pitchFamily="2" charset="0"/>
                <a:ea typeface="Roboto" panose="02000000000000000000" pitchFamily="2" charset="0"/>
              </a:defRPr>
            </a:lvl1pPr>
          </a:lstStyle>
          <a:p>
            <a:endParaRPr lang="es-ES_tradnl"/>
          </a:p>
        </p:txBody>
      </p:sp>
      <p:cxnSp>
        <p:nvCxnSpPr>
          <p:cNvPr id="5" name="Conector recto 4">
            <a:extLst>
              <a:ext uri="{FF2B5EF4-FFF2-40B4-BE49-F238E27FC236}">
                <a16:creationId xmlns:a16="http://schemas.microsoft.com/office/drawing/2014/main" id="{FD4E6CCB-6372-787C-293C-5E0E056B6F4E}"/>
              </a:ext>
            </a:extLst>
          </p:cNvPr>
          <p:cNvCxnSpPr>
            <a:cxnSpLocks/>
          </p:cNvCxnSpPr>
          <p:nvPr/>
        </p:nvCxnSpPr>
        <p:spPr>
          <a:xfrm>
            <a:off x="0" y="402994"/>
            <a:ext cx="1229627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Marcador de texto 6">
            <a:extLst>
              <a:ext uri="{FF2B5EF4-FFF2-40B4-BE49-F238E27FC236}">
                <a16:creationId xmlns:a16="http://schemas.microsoft.com/office/drawing/2014/main" id="{29287418-8B27-475F-A041-06B3AE0D3810}"/>
              </a:ext>
            </a:extLst>
          </p:cNvPr>
          <p:cNvSpPr>
            <a:spLocks noGrp="1"/>
          </p:cNvSpPr>
          <p:nvPr>
            <p:ph type="body" sz="quarter" idx="19" hasCustomPrompt="1"/>
          </p:nvPr>
        </p:nvSpPr>
        <p:spPr>
          <a:xfrm>
            <a:off x="460765" y="116107"/>
            <a:ext cx="11233150" cy="220662"/>
          </a:xfrm>
          <a:prstGeom prst="rect">
            <a:avLst/>
          </a:prstGeom>
        </p:spPr>
        <p:txBody>
          <a:bodyPr anchor="ctr" anchorCtr="0"/>
          <a:lstStyle>
            <a:lvl1pPr>
              <a:defRPr sz="1200" b="1">
                <a:solidFill>
                  <a:schemeClr val="bg1"/>
                </a:solidFill>
              </a:defRPr>
            </a:lvl1pPr>
            <a:lvl2pPr>
              <a:defRPr sz="1200" b="1">
                <a:solidFill>
                  <a:schemeClr val="bg1"/>
                </a:solidFill>
              </a:defRPr>
            </a:lvl2pPr>
            <a:lvl3pPr>
              <a:defRPr sz="1200" b="1">
                <a:solidFill>
                  <a:schemeClr val="bg1"/>
                </a:solidFill>
              </a:defRPr>
            </a:lvl3pPr>
            <a:lvl4pPr>
              <a:defRPr sz="1200" b="1">
                <a:solidFill>
                  <a:schemeClr val="bg1"/>
                </a:solidFill>
              </a:defRPr>
            </a:lvl4pPr>
            <a:lvl5pPr>
              <a:defRPr sz="1200" b="1">
                <a:solidFill>
                  <a:schemeClr val="bg1"/>
                </a:solidFill>
              </a:defRPr>
            </a:lvl5pPr>
          </a:lstStyle>
          <a:p>
            <a:pPr lvl="0"/>
            <a:r>
              <a:rPr lang="es-ES" dirty="0"/>
              <a:t>Bloque / Sección</a:t>
            </a:r>
            <a:endParaRPr lang="en-GB" dirty="0"/>
          </a:p>
        </p:txBody>
      </p:sp>
      <p:sp>
        <p:nvSpPr>
          <p:cNvPr id="7" name="Marcador de texto 26">
            <a:extLst>
              <a:ext uri="{FF2B5EF4-FFF2-40B4-BE49-F238E27FC236}">
                <a16:creationId xmlns:a16="http://schemas.microsoft.com/office/drawing/2014/main" id="{CB11113A-795D-F17D-1393-1C710FEB8CBD}"/>
              </a:ext>
            </a:extLst>
          </p:cNvPr>
          <p:cNvSpPr>
            <a:spLocks noGrp="1"/>
          </p:cNvSpPr>
          <p:nvPr>
            <p:ph type="body" sz="quarter" idx="20" hasCustomPrompt="1"/>
          </p:nvPr>
        </p:nvSpPr>
        <p:spPr>
          <a:xfrm>
            <a:off x="550863" y="6345238"/>
            <a:ext cx="10830436" cy="240165"/>
          </a:xfrm>
          <a:prstGeom prst="rect">
            <a:avLst/>
          </a:prstGeom>
        </p:spPr>
        <p:txBody>
          <a:bodyPr/>
          <a:lstStyle>
            <a:lvl1pPr>
              <a:defRPr sz="1100">
                <a:solidFill>
                  <a:srgbClr val="D1DBE5"/>
                </a:solidFill>
                <a:latin typeface="Roboto" panose="02000000000000000000" pitchFamily="2" charset="0"/>
              </a:defRPr>
            </a:lvl1pPr>
          </a:lstStyle>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ES_tradnl" dirty="0"/>
              <a:t>Fuente:</a:t>
            </a:r>
            <a:endParaRPr kumimoji="0" lang="es-ES" sz="1400" b="0" i="0" u="none" strike="noStrike" kern="1200" cap="none" spc="0" normalizeH="0" baseline="0" noProof="0" dirty="0">
              <a:ln>
                <a:noFill/>
              </a:ln>
              <a:solidFill>
                <a:sysClr val="windowText" lastClr="000000"/>
              </a:solidFill>
              <a:effectLst/>
              <a:uLnTx/>
              <a:uFillTx/>
              <a:latin typeface="BdE Neue Helvetica 55 Roman" panose="020B0604020202020204" pitchFamily="34" charset="0"/>
              <a:ea typeface="+mn-ea"/>
              <a:cs typeface="+mn-cs"/>
            </a:endParaRPr>
          </a:p>
        </p:txBody>
      </p:sp>
    </p:spTree>
    <p:extLst>
      <p:ext uri="{BB962C8B-B14F-4D97-AF65-F5344CB8AC3E}">
        <p14:creationId xmlns:p14="http://schemas.microsoft.com/office/powerpoint/2010/main" val="16420707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Dos gráficos y texto inferior menú superior">
    <p:spTree>
      <p:nvGrpSpPr>
        <p:cNvPr id="1" name=""/>
        <p:cNvGrpSpPr/>
        <p:nvPr/>
      </p:nvGrpSpPr>
      <p:grpSpPr>
        <a:xfrm>
          <a:off x="0" y="0"/>
          <a:ext cx="0" cy="0"/>
          <a:chOff x="0" y="0"/>
          <a:chExt cx="0" cy="0"/>
        </a:xfrm>
      </p:grpSpPr>
      <p:sp>
        <p:nvSpPr>
          <p:cNvPr id="25" name="Marcador de texto 20">
            <a:extLst>
              <a:ext uri="{FF2B5EF4-FFF2-40B4-BE49-F238E27FC236}">
                <a16:creationId xmlns:a16="http://schemas.microsoft.com/office/drawing/2014/main" id="{F0DE55CD-E56F-7A74-0CF8-67B452BD377E}"/>
              </a:ext>
            </a:extLst>
          </p:cNvPr>
          <p:cNvSpPr>
            <a:spLocks noGrp="1"/>
          </p:cNvSpPr>
          <p:nvPr>
            <p:ph type="body" sz="quarter" idx="14"/>
          </p:nvPr>
        </p:nvSpPr>
        <p:spPr>
          <a:xfrm>
            <a:off x="550863" y="5845750"/>
            <a:ext cx="10785185" cy="883494"/>
          </a:xfrm>
          <a:prstGeom prst="rect">
            <a:avLst/>
          </a:prstGeom>
        </p:spPr>
        <p:txBody>
          <a:bodyPr/>
          <a:lstStyle>
            <a:lvl1pPr algn="just">
              <a:defRPr sz="2000">
                <a:solidFill>
                  <a:schemeClr val="bg1"/>
                </a:solidFill>
                <a:latin typeface="Roboto" panose="02000000000000000000" pitchFamily="2" charset="0"/>
                <a:ea typeface="Roboto" panose="02000000000000000000" pitchFamily="2" charset="0"/>
              </a:defRPr>
            </a:lvl1pPr>
          </a:lstStyle>
          <a:p>
            <a:pPr lvl="0"/>
            <a:r>
              <a:rPr lang="es-ES" dirty="0"/>
              <a:t>Haga clic para modificar los estilos de texto del patrón</a:t>
            </a:r>
          </a:p>
        </p:txBody>
      </p:sp>
      <p:sp>
        <p:nvSpPr>
          <p:cNvPr id="7" name="Marcador de gráfico 8">
            <a:extLst>
              <a:ext uri="{FF2B5EF4-FFF2-40B4-BE49-F238E27FC236}">
                <a16:creationId xmlns:a16="http://schemas.microsoft.com/office/drawing/2014/main" id="{EE73D8E2-03F4-3278-78D3-AF3601955E1D}"/>
              </a:ext>
            </a:extLst>
          </p:cNvPr>
          <p:cNvSpPr>
            <a:spLocks noGrp="1"/>
          </p:cNvSpPr>
          <p:nvPr>
            <p:ph type="chart" sz="quarter" idx="13"/>
          </p:nvPr>
        </p:nvSpPr>
        <p:spPr>
          <a:xfrm>
            <a:off x="6392277" y="1814732"/>
            <a:ext cx="5457978" cy="3416370"/>
          </a:xfrm>
          <a:prstGeom prst="rect">
            <a:avLst/>
          </a:prstGeom>
        </p:spPr>
        <p:txBody>
          <a:bodyPr/>
          <a:lstStyle>
            <a:lvl1pPr>
              <a:defRPr sz="1213" b="0">
                <a:solidFill>
                  <a:schemeClr val="tx1">
                    <a:lumMod val="85000"/>
                    <a:lumOff val="15000"/>
                  </a:schemeClr>
                </a:solidFill>
                <a:latin typeface="Roboto Medium" panose="02000000000000000000" pitchFamily="2" charset="0"/>
              </a:defRPr>
            </a:lvl1pPr>
          </a:lstStyle>
          <a:p>
            <a:endParaRPr lang="es-ES_tradnl"/>
          </a:p>
        </p:txBody>
      </p:sp>
      <p:sp>
        <p:nvSpPr>
          <p:cNvPr id="8" name="Marcador de gráfico 8">
            <a:extLst>
              <a:ext uri="{FF2B5EF4-FFF2-40B4-BE49-F238E27FC236}">
                <a16:creationId xmlns:a16="http://schemas.microsoft.com/office/drawing/2014/main" id="{204D4998-6D31-9C4E-E312-FE635C8507A4}"/>
              </a:ext>
            </a:extLst>
          </p:cNvPr>
          <p:cNvSpPr>
            <a:spLocks noGrp="1"/>
          </p:cNvSpPr>
          <p:nvPr>
            <p:ph type="chart" sz="quarter" idx="12"/>
          </p:nvPr>
        </p:nvSpPr>
        <p:spPr>
          <a:xfrm>
            <a:off x="424873" y="1834127"/>
            <a:ext cx="5603341" cy="3396975"/>
          </a:xfrm>
          <a:prstGeom prst="rect">
            <a:avLst/>
          </a:prstGeom>
        </p:spPr>
        <p:txBody>
          <a:bodyPr/>
          <a:lstStyle>
            <a:lvl1pPr>
              <a:defRPr sz="1213" b="0">
                <a:solidFill>
                  <a:schemeClr val="tx1">
                    <a:lumMod val="85000"/>
                    <a:lumOff val="15000"/>
                  </a:schemeClr>
                </a:solidFill>
                <a:latin typeface="Roboto Medium" panose="02000000000000000000" pitchFamily="2" charset="0"/>
              </a:defRPr>
            </a:lvl1pPr>
          </a:lstStyle>
          <a:p>
            <a:endParaRPr lang="es-ES_tradnl"/>
          </a:p>
        </p:txBody>
      </p:sp>
      <p:sp>
        <p:nvSpPr>
          <p:cNvPr id="3" name="Marcador de texto 32">
            <a:extLst>
              <a:ext uri="{FF2B5EF4-FFF2-40B4-BE49-F238E27FC236}">
                <a16:creationId xmlns:a16="http://schemas.microsoft.com/office/drawing/2014/main" id="{859F1011-8E0F-94F7-8AFD-5DEE11DBCD84}"/>
              </a:ext>
            </a:extLst>
          </p:cNvPr>
          <p:cNvSpPr>
            <a:spLocks noGrp="1"/>
          </p:cNvSpPr>
          <p:nvPr>
            <p:ph type="body" sz="quarter" idx="16" hasCustomPrompt="1"/>
          </p:nvPr>
        </p:nvSpPr>
        <p:spPr>
          <a:xfrm>
            <a:off x="304800" y="637111"/>
            <a:ext cx="11711709" cy="783937"/>
          </a:xfrm>
          <a:prstGeom prst="rect">
            <a:avLst/>
          </a:prstGeom>
        </p:spPr>
        <p:txBody>
          <a:bodyPr/>
          <a:lstStyle>
            <a:lvl1pPr algn="ctr">
              <a:defRPr sz="2600" kern="1200" cap="all" spc="61" baseline="0">
                <a:solidFill>
                  <a:schemeClr val="bg1"/>
                </a:solidFill>
                <a:latin typeface="Roboto Black" panose="02000000000000000000" pitchFamily="2" charset="0"/>
                <a:ea typeface="Roboto Black" panose="02000000000000000000" pitchFamily="2" charset="0"/>
              </a:defRPr>
            </a:lvl1pPr>
          </a:lstStyle>
          <a:p>
            <a:pPr lvl="0"/>
            <a:r>
              <a:rPr lang="es-ES" dirty="0"/>
              <a:t>SECCIÓN/TÍTULO</a:t>
            </a:r>
            <a:endParaRPr lang="es-ES_tradnl" dirty="0"/>
          </a:p>
        </p:txBody>
      </p:sp>
      <p:cxnSp>
        <p:nvCxnSpPr>
          <p:cNvPr id="2" name="Conector recto 1">
            <a:extLst>
              <a:ext uri="{FF2B5EF4-FFF2-40B4-BE49-F238E27FC236}">
                <a16:creationId xmlns:a16="http://schemas.microsoft.com/office/drawing/2014/main" id="{E0B7AA24-BE9C-1729-06EB-DF88A0DA6AB5}"/>
              </a:ext>
            </a:extLst>
          </p:cNvPr>
          <p:cNvCxnSpPr>
            <a:cxnSpLocks/>
          </p:cNvCxnSpPr>
          <p:nvPr/>
        </p:nvCxnSpPr>
        <p:spPr>
          <a:xfrm>
            <a:off x="0" y="402994"/>
            <a:ext cx="1229627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Marcador de texto 6">
            <a:extLst>
              <a:ext uri="{FF2B5EF4-FFF2-40B4-BE49-F238E27FC236}">
                <a16:creationId xmlns:a16="http://schemas.microsoft.com/office/drawing/2014/main" id="{190A4C18-100C-4EEC-005C-FC6C71BA3C1C}"/>
              </a:ext>
            </a:extLst>
          </p:cNvPr>
          <p:cNvSpPr>
            <a:spLocks noGrp="1"/>
          </p:cNvSpPr>
          <p:nvPr>
            <p:ph type="body" sz="quarter" idx="10" hasCustomPrompt="1"/>
          </p:nvPr>
        </p:nvSpPr>
        <p:spPr>
          <a:xfrm>
            <a:off x="460765" y="116107"/>
            <a:ext cx="11233150" cy="220662"/>
          </a:xfrm>
          <a:prstGeom prst="rect">
            <a:avLst/>
          </a:prstGeom>
        </p:spPr>
        <p:txBody>
          <a:bodyPr anchor="ctr" anchorCtr="0"/>
          <a:lstStyle>
            <a:lvl1pPr>
              <a:defRPr sz="1200" b="1">
                <a:solidFill>
                  <a:schemeClr val="bg1"/>
                </a:solidFill>
              </a:defRPr>
            </a:lvl1pPr>
            <a:lvl2pPr>
              <a:defRPr sz="1200" b="1">
                <a:solidFill>
                  <a:schemeClr val="bg1"/>
                </a:solidFill>
              </a:defRPr>
            </a:lvl2pPr>
            <a:lvl3pPr>
              <a:defRPr sz="1200" b="1">
                <a:solidFill>
                  <a:schemeClr val="bg1"/>
                </a:solidFill>
              </a:defRPr>
            </a:lvl3pPr>
            <a:lvl4pPr>
              <a:defRPr sz="1200" b="1">
                <a:solidFill>
                  <a:schemeClr val="bg1"/>
                </a:solidFill>
              </a:defRPr>
            </a:lvl4pPr>
            <a:lvl5pPr>
              <a:defRPr sz="1200" b="1">
                <a:solidFill>
                  <a:schemeClr val="bg1"/>
                </a:solidFill>
              </a:defRPr>
            </a:lvl5pPr>
          </a:lstStyle>
          <a:p>
            <a:pPr lvl="0"/>
            <a:r>
              <a:rPr lang="es-ES" dirty="0"/>
              <a:t>Bloque / Sección</a:t>
            </a:r>
            <a:endParaRPr lang="en-GB" dirty="0"/>
          </a:p>
        </p:txBody>
      </p:sp>
      <p:sp>
        <p:nvSpPr>
          <p:cNvPr id="5" name="Marcador de texto 26">
            <a:extLst>
              <a:ext uri="{FF2B5EF4-FFF2-40B4-BE49-F238E27FC236}">
                <a16:creationId xmlns:a16="http://schemas.microsoft.com/office/drawing/2014/main" id="{8C285F2B-60F3-56FF-76D3-A597481DCC68}"/>
              </a:ext>
            </a:extLst>
          </p:cNvPr>
          <p:cNvSpPr>
            <a:spLocks noGrp="1"/>
          </p:cNvSpPr>
          <p:nvPr>
            <p:ph type="body" sz="quarter" idx="17" hasCustomPrompt="1"/>
          </p:nvPr>
        </p:nvSpPr>
        <p:spPr>
          <a:xfrm>
            <a:off x="550863" y="5381813"/>
            <a:ext cx="10830436" cy="240165"/>
          </a:xfrm>
          <a:prstGeom prst="rect">
            <a:avLst/>
          </a:prstGeom>
        </p:spPr>
        <p:txBody>
          <a:bodyPr/>
          <a:lstStyle>
            <a:lvl1pPr>
              <a:defRPr sz="1100">
                <a:solidFill>
                  <a:srgbClr val="D1DBE5"/>
                </a:solidFill>
                <a:latin typeface="Roboto" panose="02000000000000000000" pitchFamily="2" charset="0"/>
              </a:defRPr>
            </a:lvl1pPr>
          </a:lstStyle>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ES_tradnl" dirty="0"/>
              <a:t>Fuente:</a:t>
            </a:r>
            <a:endParaRPr kumimoji="0" lang="es-ES" sz="1400" b="0" i="0" u="none" strike="noStrike" kern="1200" cap="none" spc="0" normalizeH="0" baseline="0" noProof="0" dirty="0">
              <a:ln>
                <a:noFill/>
              </a:ln>
              <a:solidFill>
                <a:sysClr val="windowText" lastClr="000000"/>
              </a:solidFill>
              <a:effectLst/>
              <a:uLnTx/>
              <a:uFillTx/>
              <a:latin typeface="BdE Neue Helvetica 55 Roman" panose="020B0604020202020204" pitchFamily="34" charset="0"/>
              <a:ea typeface="+mn-ea"/>
              <a:cs typeface="+mn-cs"/>
            </a:endParaRPr>
          </a:p>
        </p:txBody>
      </p:sp>
    </p:spTree>
    <p:extLst>
      <p:ext uri="{BB962C8B-B14F-4D97-AF65-F5344CB8AC3E}">
        <p14:creationId xmlns:p14="http://schemas.microsoft.com/office/powerpoint/2010/main" val="426044187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res gráficos y texto inferior menú superior">
    <p:spTree>
      <p:nvGrpSpPr>
        <p:cNvPr id="1" name=""/>
        <p:cNvGrpSpPr/>
        <p:nvPr/>
      </p:nvGrpSpPr>
      <p:grpSpPr>
        <a:xfrm>
          <a:off x="0" y="0"/>
          <a:ext cx="0" cy="0"/>
          <a:chOff x="0" y="0"/>
          <a:chExt cx="0" cy="0"/>
        </a:xfrm>
      </p:grpSpPr>
      <p:sp>
        <p:nvSpPr>
          <p:cNvPr id="4" name="Marcador de contenido 3">
            <a:extLst>
              <a:ext uri="{FF2B5EF4-FFF2-40B4-BE49-F238E27FC236}">
                <a16:creationId xmlns:a16="http://schemas.microsoft.com/office/drawing/2014/main" id="{27BBAE8A-59C3-B5A8-3347-80ED2F45223F}"/>
              </a:ext>
            </a:extLst>
          </p:cNvPr>
          <p:cNvSpPr>
            <a:spLocks noGrp="1"/>
          </p:cNvSpPr>
          <p:nvPr>
            <p:ph sz="quarter" idx="17" hasCustomPrompt="1"/>
          </p:nvPr>
        </p:nvSpPr>
        <p:spPr>
          <a:xfrm>
            <a:off x="550863" y="5373820"/>
            <a:ext cx="11233150" cy="1295267"/>
          </a:xfrm>
          <a:prstGeom prst="rect">
            <a:avLst/>
          </a:prstGeom>
        </p:spPr>
        <p:txBody>
          <a:bodyPr/>
          <a:lstStyle>
            <a:lvl1pPr>
              <a:defRPr sz="2000">
                <a:solidFill>
                  <a:schemeClr val="bg1"/>
                </a:solidFill>
                <a:latin typeface="Roboto" panose="02000000000000000000" pitchFamily="2" charset="0"/>
                <a:ea typeface="Roboto" panose="02000000000000000000" pitchFamily="2" charset="0"/>
              </a:defRPr>
            </a:lvl1pPr>
            <a:lvl2pPr>
              <a:defRPr sz="2000">
                <a:solidFill>
                  <a:srgbClr val="F7A600"/>
                </a:solidFill>
                <a:latin typeface="Roboto" panose="02000000000000000000" pitchFamily="2" charset="0"/>
                <a:ea typeface="Roboto" panose="02000000000000000000" pitchFamily="2" charset="0"/>
              </a:defRPr>
            </a:lvl2pPr>
            <a:lvl3pPr>
              <a:defRPr sz="2000" i="1">
                <a:solidFill>
                  <a:schemeClr val="bg1"/>
                </a:solidFill>
                <a:latin typeface="Roboto" panose="02000000000000000000" pitchFamily="2" charset="0"/>
                <a:ea typeface="Roboto" panose="02000000000000000000" pitchFamily="2" charset="0"/>
              </a:defRPr>
            </a:lvl3pPr>
            <a:lvl4pPr>
              <a:defRPr sz="2000">
                <a:solidFill>
                  <a:schemeClr val="bg1"/>
                </a:solidFill>
                <a:latin typeface="Roboto" panose="02000000000000000000" pitchFamily="2" charset="0"/>
                <a:ea typeface="Roboto" panose="02000000000000000000" pitchFamily="2" charset="0"/>
              </a:defRPr>
            </a:lvl4pPr>
            <a:lvl5pPr>
              <a:defRPr sz="2000" i="1">
                <a:solidFill>
                  <a:schemeClr val="bg1"/>
                </a:solidFill>
                <a:latin typeface="Roboto" panose="02000000000000000000" pitchFamily="2" charset="0"/>
                <a:ea typeface="Roboto" panose="02000000000000000000" pitchFamily="2" charset="0"/>
              </a:defRPr>
            </a:lvl5pPr>
          </a:lstStyle>
          <a:p>
            <a:pPr lvl="0"/>
            <a:r>
              <a:rPr lang="es-ES" dirty="0"/>
              <a:t>Editar el estilo de texto del patrón</a:t>
            </a:r>
          </a:p>
          <a:p>
            <a:pPr lvl="1"/>
            <a:r>
              <a:rPr lang="es-ES" dirty="0"/>
              <a:t>Segundo nivel</a:t>
            </a:r>
          </a:p>
          <a:p>
            <a:pPr lvl="2"/>
            <a:r>
              <a:rPr lang="es-ES" dirty="0"/>
              <a:t>Tercer nivel</a:t>
            </a:r>
          </a:p>
        </p:txBody>
      </p:sp>
      <p:sp>
        <p:nvSpPr>
          <p:cNvPr id="7" name="Marcador de gráfico 8">
            <a:extLst>
              <a:ext uri="{FF2B5EF4-FFF2-40B4-BE49-F238E27FC236}">
                <a16:creationId xmlns:a16="http://schemas.microsoft.com/office/drawing/2014/main" id="{740901E7-6791-2B41-F113-C59EBF37FFE7}"/>
              </a:ext>
            </a:extLst>
          </p:cNvPr>
          <p:cNvSpPr>
            <a:spLocks noGrp="1"/>
          </p:cNvSpPr>
          <p:nvPr>
            <p:ph type="chart" sz="quarter" idx="10"/>
          </p:nvPr>
        </p:nvSpPr>
        <p:spPr>
          <a:xfrm>
            <a:off x="537295" y="1655163"/>
            <a:ext cx="3536542" cy="3127851"/>
          </a:xfrm>
          <a:prstGeom prst="rect">
            <a:avLst/>
          </a:prstGeom>
        </p:spPr>
        <p:txBody>
          <a:bodyPr/>
          <a:lstStyle>
            <a:lvl1pPr>
              <a:defRPr sz="1213" b="0">
                <a:solidFill>
                  <a:schemeClr val="tx1">
                    <a:lumMod val="85000"/>
                    <a:lumOff val="15000"/>
                  </a:schemeClr>
                </a:solidFill>
                <a:latin typeface="Roboto" panose="02000000000000000000" pitchFamily="2" charset="0"/>
                <a:ea typeface="Roboto" panose="02000000000000000000" pitchFamily="2" charset="0"/>
              </a:defRPr>
            </a:lvl1pPr>
          </a:lstStyle>
          <a:p>
            <a:endParaRPr lang="es-ES_tradnl"/>
          </a:p>
        </p:txBody>
      </p:sp>
      <p:sp>
        <p:nvSpPr>
          <p:cNvPr id="8" name="Marcador de gráfico 8">
            <a:extLst>
              <a:ext uri="{FF2B5EF4-FFF2-40B4-BE49-F238E27FC236}">
                <a16:creationId xmlns:a16="http://schemas.microsoft.com/office/drawing/2014/main" id="{2772A8E0-81C2-9559-D210-C6B69E8C4825}"/>
              </a:ext>
            </a:extLst>
          </p:cNvPr>
          <p:cNvSpPr>
            <a:spLocks noGrp="1"/>
          </p:cNvSpPr>
          <p:nvPr>
            <p:ph type="chart" sz="quarter" idx="11"/>
          </p:nvPr>
        </p:nvSpPr>
        <p:spPr>
          <a:xfrm>
            <a:off x="4392383" y="1655164"/>
            <a:ext cx="3536542" cy="3127851"/>
          </a:xfrm>
          <a:prstGeom prst="rect">
            <a:avLst/>
          </a:prstGeom>
        </p:spPr>
        <p:txBody>
          <a:bodyPr/>
          <a:lstStyle>
            <a:lvl1pPr>
              <a:defRPr sz="1213" b="0">
                <a:solidFill>
                  <a:schemeClr val="tx1">
                    <a:lumMod val="85000"/>
                    <a:lumOff val="15000"/>
                  </a:schemeClr>
                </a:solidFill>
                <a:latin typeface="Roboto" panose="02000000000000000000" pitchFamily="2" charset="0"/>
                <a:ea typeface="Roboto" panose="02000000000000000000" pitchFamily="2" charset="0"/>
              </a:defRPr>
            </a:lvl1pPr>
          </a:lstStyle>
          <a:p>
            <a:endParaRPr lang="es-ES_tradnl"/>
          </a:p>
        </p:txBody>
      </p:sp>
      <p:sp>
        <p:nvSpPr>
          <p:cNvPr id="10" name="Marcador de gráfico 8">
            <a:extLst>
              <a:ext uri="{FF2B5EF4-FFF2-40B4-BE49-F238E27FC236}">
                <a16:creationId xmlns:a16="http://schemas.microsoft.com/office/drawing/2014/main" id="{82776524-F280-3A52-0C46-BFD01B9829C2}"/>
              </a:ext>
            </a:extLst>
          </p:cNvPr>
          <p:cNvSpPr>
            <a:spLocks noGrp="1"/>
          </p:cNvSpPr>
          <p:nvPr>
            <p:ph type="chart" sz="quarter" idx="12"/>
          </p:nvPr>
        </p:nvSpPr>
        <p:spPr>
          <a:xfrm>
            <a:off x="8247471" y="1655164"/>
            <a:ext cx="3536542" cy="3127851"/>
          </a:xfrm>
          <a:prstGeom prst="rect">
            <a:avLst/>
          </a:prstGeom>
        </p:spPr>
        <p:txBody>
          <a:bodyPr/>
          <a:lstStyle>
            <a:lvl1pPr>
              <a:defRPr sz="1213" b="0">
                <a:solidFill>
                  <a:schemeClr val="tx1">
                    <a:lumMod val="85000"/>
                    <a:lumOff val="15000"/>
                  </a:schemeClr>
                </a:solidFill>
                <a:latin typeface="Roboto" panose="02000000000000000000" pitchFamily="2" charset="0"/>
                <a:ea typeface="Roboto" panose="02000000000000000000" pitchFamily="2" charset="0"/>
              </a:defRPr>
            </a:lvl1pPr>
          </a:lstStyle>
          <a:p>
            <a:endParaRPr lang="es-ES_tradnl"/>
          </a:p>
        </p:txBody>
      </p:sp>
      <p:sp>
        <p:nvSpPr>
          <p:cNvPr id="6" name="Marcador de texto 32">
            <a:extLst>
              <a:ext uri="{FF2B5EF4-FFF2-40B4-BE49-F238E27FC236}">
                <a16:creationId xmlns:a16="http://schemas.microsoft.com/office/drawing/2014/main" id="{5232F8BE-677F-3311-B095-758B70DCB3B4}"/>
              </a:ext>
            </a:extLst>
          </p:cNvPr>
          <p:cNvSpPr>
            <a:spLocks noGrp="1"/>
          </p:cNvSpPr>
          <p:nvPr>
            <p:ph type="body" sz="quarter" idx="16" hasCustomPrompt="1"/>
          </p:nvPr>
        </p:nvSpPr>
        <p:spPr>
          <a:xfrm>
            <a:off x="304800" y="637111"/>
            <a:ext cx="11711709" cy="783937"/>
          </a:xfrm>
          <a:prstGeom prst="rect">
            <a:avLst/>
          </a:prstGeom>
        </p:spPr>
        <p:txBody>
          <a:bodyPr/>
          <a:lstStyle>
            <a:lvl1pPr algn="ctr">
              <a:defRPr sz="2600" kern="1200" cap="all" spc="61" baseline="0">
                <a:solidFill>
                  <a:schemeClr val="bg1"/>
                </a:solidFill>
                <a:latin typeface="Roboto Black" panose="02000000000000000000" pitchFamily="2" charset="0"/>
                <a:ea typeface="Roboto Black" panose="02000000000000000000" pitchFamily="2" charset="0"/>
              </a:defRPr>
            </a:lvl1pPr>
          </a:lstStyle>
          <a:p>
            <a:pPr lvl="0"/>
            <a:r>
              <a:rPr lang="es-ES" dirty="0"/>
              <a:t>SECCIÓN/TÍTULO</a:t>
            </a:r>
            <a:endParaRPr lang="es-ES_tradnl" dirty="0"/>
          </a:p>
        </p:txBody>
      </p:sp>
      <p:cxnSp>
        <p:nvCxnSpPr>
          <p:cNvPr id="9" name="Conector recto 8">
            <a:extLst>
              <a:ext uri="{FF2B5EF4-FFF2-40B4-BE49-F238E27FC236}">
                <a16:creationId xmlns:a16="http://schemas.microsoft.com/office/drawing/2014/main" id="{B7A0DD60-70A8-8691-F6CC-1EF027D4F08A}"/>
              </a:ext>
            </a:extLst>
          </p:cNvPr>
          <p:cNvCxnSpPr>
            <a:cxnSpLocks/>
          </p:cNvCxnSpPr>
          <p:nvPr/>
        </p:nvCxnSpPr>
        <p:spPr>
          <a:xfrm>
            <a:off x="0" y="402994"/>
            <a:ext cx="1229627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Marcador de texto 6">
            <a:extLst>
              <a:ext uri="{FF2B5EF4-FFF2-40B4-BE49-F238E27FC236}">
                <a16:creationId xmlns:a16="http://schemas.microsoft.com/office/drawing/2014/main" id="{73D410D5-0C40-F0C9-B868-CA89815457F3}"/>
              </a:ext>
            </a:extLst>
          </p:cNvPr>
          <p:cNvSpPr>
            <a:spLocks noGrp="1"/>
          </p:cNvSpPr>
          <p:nvPr>
            <p:ph type="body" sz="quarter" idx="18" hasCustomPrompt="1"/>
          </p:nvPr>
        </p:nvSpPr>
        <p:spPr>
          <a:xfrm>
            <a:off x="460765" y="116107"/>
            <a:ext cx="11233150" cy="220662"/>
          </a:xfrm>
          <a:prstGeom prst="rect">
            <a:avLst/>
          </a:prstGeom>
        </p:spPr>
        <p:txBody>
          <a:bodyPr anchor="ctr" anchorCtr="0"/>
          <a:lstStyle>
            <a:lvl1pPr>
              <a:defRPr sz="1200" b="1">
                <a:solidFill>
                  <a:schemeClr val="bg1"/>
                </a:solidFill>
              </a:defRPr>
            </a:lvl1pPr>
            <a:lvl2pPr>
              <a:defRPr sz="1200" b="1">
                <a:solidFill>
                  <a:schemeClr val="bg1"/>
                </a:solidFill>
              </a:defRPr>
            </a:lvl2pPr>
            <a:lvl3pPr>
              <a:defRPr sz="1200" b="1">
                <a:solidFill>
                  <a:schemeClr val="bg1"/>
                </a:solidFill>
              </a:defRPr>
            </a:lvl3pPr>
            <a:lvl4pPr>
              <a:defRPr sz="1200" b="1">
                <a:solidFill>
                  <a:schemeClr val="bg1"/>
                </a:solidFill>
              </a:defRPr>
            </a:lvl4pPr>
            <a:lvl5pPr>
              <a:defRPr sz="1200" b="1">
                <a:solidFill>
                  <a:schemeClr val="bg1"/>
                </a:solidFill>
              </a:defRPr>
            </a:lvl5pPr>
          </a:lstStyle>
          <a:p>
            <a:pPr lvl="0"/>
            <a:r>
              <a:rPr lang="es-ES" dirty="0"/>
              <a:t>Bloque / Sección</a:t>
            </a:r>
            <a:endParaRPr lang="en-GB" dirty="0"/>
          </a:p>
        </p:txBody>
      </p:sp>
      <p:sp>
        <p:nvSpPr>
          <p:cNvPr id="12" name="Marcador de texto 26">
            <a:extLst>
              <a:ext uri="{FF2B5EF4-FFF2-40B4-BE49-F238E27FC236}">
                <a16:creationId xmlns:a16="http://schemas.microsoft.com/office/drawing/2014/main" id="{C892F238-6CE0-C0D6-CE27-ACB5C4F61E1D}"/>
              </a:ext>
            </a:extLst>
          </p:cNvPr>
          <p:cNvSpPr>
            <a:spLocks noGrp="1"/>
          </p:cNvSpPr>
          <p:nvPr>
            <p:ph type="body" sz="quarter" idx="19" hasCustomPrompt="1"/>
          </p:nvPr>
        </p:nvSpPr>
        <p:spPr>
          <a:xfrm>
            <a:off x="550863" y="5025635"/>
            <a:ext cx="10830436" cy="240165"/>
          </a:xfrm>
          <a:prstGeom prst="rect">
            <a:avLst/>
          </a:prstGeom>
        </p:spPr>
        <p:txBody>
          <a:bodyPr/>
          <a:lstStyle>
            <a:lvl1pPr>
              <a:defRPr sz="1100">
                <a:solidFill>
                  <a:srgbClr val="D1DBE5"/>
                </a:solidFill>
                <a:latin typeface="Roboto" panose="02000000000000000000" pitchFamily="2" charset="0"/>
              </a:defRPr>
            </a:lvl1pPr>
          </a:lstStyle>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ES_tradnl" dirty="0"/>
              <a:t>Fuente:</a:t>
            </a:r>
            <a:endParaRPr kumimoji="0" lang="es-ES" sz="1400" b="0" i="0" u="none" strike="noStrike" kern="1200" cap="none" spc="0" normalizeH="0" baseline="0" noProof="0" dirty="0">
              <a:ln>
                <a:noFill/>
              </a:ln>
              <a:solidFill>
                <a:sysClr val="windowText" lastClr="000000"/>
              </a:solidFill>
              <a:effectLst/>
              <a:uLnTx/>
              <a:uFillTx/>
              <a:latin typeface="BdE Neue Helvetica 55 Roman" panose="020B0604020202020204" pitchFamily="34" charset="0"/>
              <a:ea typeface="+mn-ea"/>
              <a:cs typeface="+mn-cs"/>
            </a:endParaRPr>
          </a:p>
        </p:txBody>
      </p:sp>
    </p:spTree>
    <p:extLst>
      <p:ext uri="{BB962C8B-B14F-4D97-AF65-F5344CB8AC3E}">
        <p14:creationId xmlns:p14="http://schemas.microsoft.com/office/powerpoint/2010/main" val="135215765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Dos bloques línea menú superior">
    <p:spTree>
      <p:nvGrpSpPr>
        <p:cNvPr id="1" name=""/>
        <p:cNvGrpSpPr/>
        <p:nvPr/>
      </p:nvGrpSpPr>
      <p:grpSpPr>
        <a:xfrm>
          <a:off x="0" y="0"/>
          <a:ext cx="0" cy="0"/>
          <a:chOff x="0" y="0"/>
          <a:chExt cx="0" cy="0"/>
        </a:xfrm>
      </p:grpSpPr>
      <p:cxnSp>
        <p:nvCxnSpPr>
          <p:cNvPr id="18" name="Conector recto 17">
            <a:extLst>
              <a:ext uri="{FF2B5EF4-FFF2-40B4-BE49-F238E27FC236}">
                <a16:creationId xmlns:a16="http://schemas.microsoft.com/office/drawing/2014/main" id="{538305D7-33D5-2E96-F8C8-343366228F19}"/>
              </a:ext>
            </a:extLst>
          </p:cNvPr>
          <p:cNvCxnSpPr>
            <a:cxnSpLocks/>
          </p:cNvCxnSpPr>
          <p:nvPr/>
        </p:nvCxnSpPr>
        <p:spPr>
          <a:xfrm flipV="1">
            <a:off x="4339982" y="1726501"/>
            <a:ext cx="0" cy="4251113"/>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Marcador de texto 20">
            <a:extLst>
              <a:ext uri="{FF2B5EF4-FFF2-40B4-BE49-F238E27FC236}">
                <a16:creationId xmlns:a16="http://schemas.microsoft.com/office/drawing/2014/main" id="{E2F5A366-9BBE-949F-A046-B10F0372D9C7}"/>
              </a:ext>
            </a:extLst>
          </p:cNvPr>
          <p:cNvSpPr>
            <a:spLocks noGrp="1"/>
          </p:cNvSpPr>
          <p:nvPr>
            <p:ph type="body" sz="quarter" idx="13"/>
          </p:nvPr>
        </p:nvSpPr>
        <p:spPr>
          <a:xfrm>
            <a:off x="4524826" y="1726501"/>
            <a:ext cx="6885438" cy="4706002"/>
          </a:xfrm>
          <a:prstGeom prst="rect">
            <a:avLst/>
          </a:prstGeom>
        </p:spPr>
        <p:txBody>
          <a:bodyPr/>
          <a:lstStyle>
            <a:lvl1pPr algn="just">
              <a:defRPr sz="2000">
                <a:solidFill>
                  <a:schemeClr val="bg1"/>
                </a:solidFill>
                <a:latin typeface="Roboto" panose="02000000000000000000" pitchFamily="2" charset="0"/>
                <a:ea typeface="Roboto" panose="02000000000000000000" pitchFamily="2" charset="0"/>
              </a:defRPr>
            </a:lvl1pPr>
            <a:lvl2pPr>
              <a:defRPr sz="2000" b="0">
                <a:solidFill>
                  <a:srgbClr val="F7A600"/>
                </a:solidFill>
                <a:latin typeface="Roboto" panose="02000000000000000000" pitchFamily="2" charset="0"/>
                <a:ea typeface="Roboto" panose="02000000000000000000" pitchFamily="2" charset="0"/>
              </a:defRPr>
            </a:lvl2pPr>
            <a:lvl3pPr>
              <a:defRPr sz="2000" b="0" i="1">
                <a:solidFill>
                  <a:schemeClr val="bg1"/>
                </a:solidFill>
                <a:latin typeface="Roboto" panose="02000000000000000000" pitchFamily="2" charset="0"/>
                <a:ea typeface="Roboto" panose="02000000000000000000" pitchFamily="2" charset="0"/>
              </a:defRPr>
            </a:lvl3pPr>
            <a:lvl4pPr>
              <a:defRPr sz="2000" b="0">
                <a:solidFill>
                  <a:schemeClr val="bg1"/>
                </a:solidFill>
                <a:latin typeface="Roboto" panose="02000000000000000000" pitchFamily="2" charset="0"/>
                <a:ea typeface="Roboto" panose="02000000000000000000" pitchFamily="2" charset="0"/>
              </a:defRPr>
            </a:lvl4pPr>
            <a:lvl5pPr>
              <a:defRPr sz="2000" b="0" i="1">
                <a:solidFill>
                  <a:schemeClr val="bg1"/>
                </a:solidFill>
                <a:latin typeface="Roboto" panose="02000000000000000000" pitchFamily="2" charset="0"/>
                <a:ea typeface="Roboto" panose="02000000000000000000" pitchFamily="2" charset="0"/>
              </a:defRPr>
            </a:lvl5pPr>
          </a:lstStyle>
          <a:p>
            <a:pPr lvl="0"/>
            <a:r>
              <a:rPr lang="es-ES" dirty="0"/>
              <a:t>Editar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ES_tradnl" dirty="0"/>
          </a:p>
        </p:txBody>
      </p:sp>
      <p:sp>
        <p:nvSpPr>
          <p:cNvPr id="3" name="Marcador de contenido 2"/>
          <p:cNvSpPr>
            <a:spLocks noGrp="1"/>
          </p:cNvSpPr>
          <p:nvPr>
            <p:ph sz="quarter" idx="14"/>
          </p:nvPr>
        </p:nvSpPr>
        <p:spPr>
          <a:xfrm>
            <a:off x="503338" y="1744281"/>
            <a:ext cx="3650668" cy="4706004"/>
          </a:xfrm>
          <a:prstGeom prst="rect">
            <a:avLst/>
          </a:prstGeom>
        </p:spPr>
        <p:txBody>
          <a:bodyPr/>
          <a:lstStyle>
            <a:lvl1pPr>
              <a:defRPr sz="2000">
                <a:solidFill>
                  <a:schemeClr val="bg1"/>
                </a:solidFill>
                <a:latin typeface="Roboto" panose="02000000000000000000" pitchFamily="2" charset="0"/>
                <a:ea typeface="Roboto" panose="02000000000000000000" pitchFamily="2" charset="0"/>
              </a:defRPr>
            </a:lvl1pPr>
            <a:lvl2pPr>
              <a:defRPr sz="2000">
                <a:solidFill>
                  <a:schemeClr val="bg1"/>
                </a:solidFill>
                <a:latin typeface="Roboto" panose="02000000000000000000" pitchFamily="2" charset="0"/>
                <a:ea typeface="Roboto" panose="02000000000000000000" pitchFamily="2" charset="0"/>
              </a:defRPr>
            </a:lvl2pPr>
            <a:lvl3pPr>
              <a:defRPr sz="2000">
                <a:solidFill>
                  <a:schemeClr val="bg1"/>
                </a:solidFill>
                <a:latin typeface="Roboto" panose="02000000000000000000" pitchFamily="2" charset="0"/>
                <a:ea typeface="Roboto" panose="02000000000000000000" pitchFamily="2" charset="0"/>
              </a:defRPr>
            </a:lvl3pPr>
            <a:lvl4pPr>
              <a:defRPr sz="2000">
                <a:solidFill>
                  <a:schemeClr val="bg1"/>
                </a:solidFill>
                <a:latin typeface="Roboto" panose="02000000000000000000" pitchFamily="2" charset="0"/>
                <a:ea typeface="Roboto" panose="02000000000000000000" pitchFamily="2" charset="0"/>
              </a:defRPr>
            </a:lvl4pPr>
            <a:lvl5pPr>
              <a:defRPr sz="2000">
                <a:solidFill>
                  <a:schemeClr val="bg1"/>
                </a:solidFill>
                <a:latin typeface="Roboto" panose="02000000000000000000" pitchFamily="2" charset="0"/>
                <a:ea typeface="Roboto" panose="02000000000000000000" pitchFamily="2" charset="0"/>
              </a:defRPr>
            </a:lvl5pPr>
          </a:lstStyle>
          <a:p>
            <a:pPr lvl="0"/>
            <a:r>
              <a:rPr lang="es-ES" dirty="0"/>
              <a:t>Editar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ES_tradnl" dirty="0"/>
          </a:p>
        </p:txBody>
      </p:sp>
      <p:sp>
        <p:nvSpPr>
          <p:cNvPr id="6" name="Marcador de texto 32">
            <a:extLst>
              <a:ext uri="{FF2B5EF4-FFF2-40B4-BE49-F238E27FC236}">
                <a16:creationId xmlns:a16="http://schemas.microsoft.com/office/drawing/2014/main" id="{D5599292-395C-83CD-C8DB-4CAB76532A95}"/>
              </a:ext>
            </a:extLst>
          </p:cNvPr>
          <p:cNvSpPr>
            <a:spLocks noGrp="1"/>
          </p:cNvSpPr>
          <p:nvPr>
            <p:ph type="body" sz="quarter" idx="16" hasCustomPrompt="1"/>
          </p:nvPr>
        </p:nvSpPr>
        <p:spPr>
          <a:xfrm>
            <a:off x="304800" y="637111"/>
            <a:ext cx="11711709" cy="783937"/>
          </a:xfrm>
          <a:prstGeom prst="rect">
            <a:avLst/>
          </a:prstGeom>
        </p:spPr>
        <p:txBody>
          <a:bodyPr/>
          <a:lstStyle>
            <a:lvl1pPr algn="ctr">
              <a:defRPr sz="2600" kern="1200" cap="all" spc="61" baseline="0">
                <a:solidFill>
                  <a:schemeClr val="bg1"/>
                </a:solidFill>
                <a:latin typeface="Roboto Black" panose="02000000000000000000" pitchFamily="2" charset="0"/>
                <a:ea typeface="Roboto Black" panose="02000000000000000000" pitchFamily="2" charset="0"/>
              </a:defRPr>
            </a:lvl1pPr>
          </a:lstStyle>
          <a:p>
            <a:pPr lvl="0"/>
            <a:r>
              <a:rPr lang="es-ES" dirty="0"/>
              <a:t>SECCIÓN/TÍTULO</a:t>
            </a:r>
            <a:endParaRPr lang="es-ES_tradnl" dirty="0"/>
          </a:p>
        </p:txBody>
      </p:sp>
      <p:cxnSp>
        <p:nvCxnSpPr>
          <p:cNvPr id="7" name="Conector recto 6">
            <a:extLst>
              <a:ext uri="{FF2B5EF4-FFF2-40B4-BE49-F238E27FC236}">
                <a16:creationId xmlns:a16="http://schemas.microsoft.com/office/drawing/2014/main" id="{6B79DD4C-6ADB-49F3-52CE-68AE9B1925A5}"/>
              </a:ext>
            </a:extLst>
          </p:cNvPr>
          <p:cNvCxnSpPr>
            <a:cxnSpLocks/>
          </p:cNvCxnSpPr>
          <p:nvPr/>
        </p:nvCxnSpPr>
        <p:spPr>
          <a:xfrm>
            <a:off x="0" y="402994"/>
            <a:ext cx="1229627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Marcador de texto 6">
            <a:extLst>
              <a:ext uri="{FF2B5EF4-FFF2-40B4-BE49-F238E27FC236}">
                <a16:creationId xmlns:a16="http://schemas.microsoft.com/office/drawing/2014/main" id="{3363DC0E-D58F-BC77-BB9B-93DC68FD4815}"/>
              </a:ext>
            </a:extLst>
          </p:cNvPr>
          <p:cNvSpPr>
            <a:spLocks noGrp="1"/>
          </p:cNvSpPr>
          <p:nvPr>
            <p:ph type="body" sz="quarter" idx="10" hasCustomPrompt="1"/>
          </p:nvPr>
        </p:nvSpPr>
        <p:spPr>
          <a:xfrm>
            <a:off x="460765" y="116107"/>
            <a:ext cx="11233150" cy="220662"/>
          </a:xfrm>
          <a:prstGeom prst="rect">
            <a:avLst/>
          </a:prstGeom>
        </p:spPr>
        <p:txBody>
          <a:bodyPr anchor="ctr" anchorCtr="0"/>
          <a:lstStyle>
            <a:lvl1pPr>
              <a:defRPr sz="1200" b="1">
                <a:solidFill>
                  <a:schemeClr val="bg1"/>
                </a:solidFill>
              </a:defRPr>
            </a:lvl1pPr>
            <a:lvl2pPr>
              <a:defRPr sz="1200" b="1">
                <a:solidFill>
                  <a:schemeClr val="bg1"/>
                </a:solidFill>
              </a:defRPr>
            </a:lvl2pPr>
            <a:lvl3pPr>
              <a:defRPr sz="1200" b="1">
                <a:solidFill>
                  <a:schemeClr val="bg1"/>
                </a:solidFill>
              </a:defRPr>
            </a:lvl3pPr>
            <a:lvl4pPr>
              <a:defRPr sz="1200" b="1">
                <a:solidFill>
                  <a:schemeClr val="bg1"/>
                </a:solidFill>
              </a:defRPr>
            </a:lvl4pPr>
            <a:lvl5pPr>
              <a:defRPr sz="1200" b="1">
                <a:solidFill>
                  <a:schemeClr val="bg1"/>
                </a:solidFill>
              </a:defRPr>
            </a:lvl5pPr>
          </a:lstStyle>
          <a:p>
            <a:pPr lvl="0"/>
            <a:r>
              <a:rPr lang="es-ES" dirty="0"/>
              <a:t>Bloque / Sección</a:t>
            </a:r>
            <a:endParaRPr lang="en-GB" dirty="0"/>
          </a:p>
        </p:txBody>
      </p:sp>
    </p:spTree>
    <p:extLst>
      <p:ext uri="{BB962C8B-B14F-4D97-AF65-F5344CB8AC3E}">
        <p14:creationId xmlns:p14="http://schemas.microsoft.com/office/powerpoint/2010/main" val="415335227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Imagen y bloque de texto menú superior">
    <p:spTree>
      <p:nvGrpSpPr>
        <p:cNvPr id="1" name=""/>
        <p:cNvGrpSpPr/>
        <p:nvPr/>
      </p:nvGrpSpPr>
      <p:grpSpPr>
        <a:xfrm>
          <a:off x="0" y="0"/>
          <a:ext cx="0" cy="0"/>
          <a:chOff x="0" y="0"/>
          <a:chExt cx="0" cy="0"/>
        </a:xfrm>
      </p:grpSpPr>
      <p:sp>
        <p:nvSpPr>
          <p:cNvPr id="2" name="Picture Placeholder 4">
            <a:extLst>
              <a:ext uri="{FF2B5EF4-FFF2-40B4-BE49-F238E27FC236}">
                <a16:creationId xmlns:a16="http://schemas.microsoft.com/office/drawing/2014/main" id="{205238C6-1EA7-C9E0-6519-22D1F01F0CC1}"/>
              </a:ext>
            </a:extLst>
          </p:cNvPr>
          <p:cNvSpPr>
            <a:spLocks noGrp="1"/>
          </p:cNvSpPr>
          <p:nvPr>
            <p:ph type="pic" sz="quarter" idx="14"/>
          </p:nvPr>
        </p:nvSpPr>
        <p:spPr>
          <a:xfrm>
            <a:off x="499015" y="1773260"/>
            <a:ext cx="11332935" cy="4572184"/>
          </a:xfrm>
          <a:prstGeom prst="rect">
            <a:avLst/>
          </a:prstGeom>
          <a:solidFill>
            <a:schemeClr val="bg1">
              <a:lumMod val="95000"/>
            </a:schemeClr>
          </a:solidFill>
        </p:spPr>
        <p:txBody>
          <a:bodyPr/>
          <a:lstStyle>
            <a:lvl1pPr>
              <a:defRPr>
                <a:latin typeface="Roboto" panose="02000000000000000000" pitchFamily="2" charset="0"/>
                <a:ea typeface="Roboto" panose="02000000000000000000" pitchFamily="2" charset="0"/>
              </a:defRPr>
            </a:lvl1pPr>
          </a:lstStyle>
          <a:p>
            <a:endParaRPr lang="es-ES_tradnl"/>
          </a:p>
        </p:txBody>
      </p:sp>
      <p:sp>
        <p:nvSpPr>
          <p:cNvPr id="22" name="Marcador de contenido 21">
            <a:extLst>
              <a:ext uri="{FF2B5EF4-FFF2-40B4-BE49-F238E27FC236}">
                <a16:creationId xmlns:a16="http://schemas.microsoft.com/office/drawing/2014/main" id="{B137D60E-C53C-2608-AC4E-035ABDE3C3EA}"/>
              </a:ext>
            </a:extLst>
          </p:cNvPr>
          <p:cNvSpPr>
            <a:spLocks noGrp="1"/>
          </p:cNvSpPr>
          <p:nvPr>
            <p:ph sz="quarter" idx="16"/>
          </p:nvPr>
        </p:nvSpPr>
        <p:spPr>
          <a:xfrm>
            <a:off x="6163610" y="1773170"/>
            <a:ext cx="5466375" cy="4572068"/>
          </a:xfrm>
          <a:prstGeom prst="rect">
            <a:avLst/>
          </a:prstGeom>
          <a:solidFill>
            <a:schemeClr val="bg1">
              <a:alpha val="90000"/>
            </a:schemeClr>
          </a:solidFill>
        </p:spPr>
        <p:txBody>
          <a:bodyPr/>
          <a:lstStyle>
            <a:lvl1pPr>
              <a:defRPr>
                <a:latin typeface="Roboto" panose="02000000000000000000" pitchFamily="2" charset="0"/>
                <a:ea typeface="Roboto" panose="02000000000000000000" pitchFamily="2" charset="0"/>
              </a:defRPr>
            </a:lvl1pPr>
          </a:lstStyle>
          <a:p>
            <a:pPr lvl="0"/>
            <a:endParaRPr lang="es-ES_tradnl"/>
          </a:p>
        </p:txBody>
      </p:sp>
      <p:sp>
        <p:nvSpPr>
          <p:cNvPr id="4" name="Marcador de texto 3">
            <a:extLst>
              <a:ext uri="{FF2B5EF4-FFF2-40B4-BE49-F238E27FC236}">
                <a16:creationId xmlns:a16="http://schemas.microsoft.com/office/drawing/2014/main" id="{C5D5BB9A-35EF-4F3C-F763-D2A50E8CA190}"/>
              </a:ext>
            </a:extLst>
          </p:cNvPr>
          <p:cNvSpPr>
            <a:spLocks noGrp="1"/>
          </p:cNvSpPr>
          <p:nvPr>
            <p:ph type="body" sz="quarter" idx="15" hasCustomPrompt="1"/>
          </p:nvPr>
        </p:nvSpPr>
        <p:spPr>
          <a:xfrm>
            <a:off x="6816172" y="2153533"/>
            <a:ext cx="4296660" cy="902844"/>
          </a:xfrm>
          <a:prstGeom prst="rect">
            <a:avLst/>
          </a:prstGeom>
        </p:spPr>
        <p:txBody>
          <a:bodyPr anchor="b"/>
          <a:lstStyle>
            <a:lvl1pPr>
              <a:defRPr sz="2668" b="1">
                <a:latin typeface="Roboto" panose="02000000000000000000" pitchFamily="2" charset="0"/>
                <a:ea typeface="Roboto" panose="02000000000000000000" pitchFamily="2" charset="0"/>
              </a:defRPr>
            </a:lvl1pPr>
          </a:lstStyle>
          <a:p>
            <a:pPr lvl="0"/>
            <a:r>
              <a:rPr lang="es-ES"/>
              <a:t>Escriba su título aquí</a:t>
            </a:r>
            <a:endParaRPr lang="es-ES_tradnl"/>
          </a:p>
        </p:txBody>
      </p:sp>
      <p:sp>
        <p:nvSpPr>
          <p:cNvPr id="20" name="Marcador de contenido 3">
            <a:extLst>
              <a:ext uri="{FF2B5EF4-FFF2-40B4-BE49-F238E27FC236}">
                <a16:creationId xmlns:a16="http://schemas.microsoft.com/office/drawing/2014/main" id="{3B01F836-1938-501B-A7DC-C960DD07EAA6}"/>
              </a:ext>
            </a:extLst>
          </p:cNvPr>
          <p:cNvSpPr>
            <a:spLocks noGrp="1"/>
          </p:cNvSpPr>
          <p:nvPr>
            <p:ph sz="quarter" idx="10"/>
          </p:nvPr>
        </p:nvSpPr>
        <p:spPr>
          <a:xfrm>
            <a:off x="6816173" y="3312651"/>
            <a:ext cx="4296660" cy="2627250"/>
          </a:xfrm>
          <a:prstGeom prst="rect">
            <a:avLst/>
          </a:prstGeom>
        </p:spPr>
        <p:txBody>
          <a:bodyPr/>
          <a:lstStyle>
            <a:lvl1pPr>
              <a:defRPr sz="1940">
                <a:latin typeface="Roboto Light" panose="02000000000000000000" pitchFamily="2" charset="0"/>
                <a:ea typeface="Roboto Light" panose="02000000000000000000" pitchFamily="2" charset="0"/>
              </a:defRPr>
            </a:lvl1pPr>
            <a:lvl2pPr>
              <a:defRPr sz="1698">
                <a:solidFill>
                  <a:srgbClr val="E28F2A"/>
                </a:solidFill>
                <a:latin typeface="Roboto Light" panose="02000000000000000000" pitchFamily="2" charset="0"/>
                <a:ea typeface="Roboto Light" panose="02000000000000000000" pitchFamily="2" charset="0"/>
              </a:defRPr>
            </a:lvl2pPr>
            <a:lvl3pPr>
              <a:defRPr sz="1698" i="1">
                <a:latin typeface="Roboto Light" panose="02000000000000000000" pitchFamily="2" charset="0"/>
                <a:ea typeface="Roboto Light" panose="02000000000000000000" pitchFamily="2" charset="0"/>
              </a:defRPr>
            </a:lvl3pPr>
            <a:lvl4pPr>
              <a:defRPr sz="1455">
                <a:latin typeface="Roboto Light" panose="02000000000000000000" pitchFamily="2" charset="0"/>
                <a:ea typeface="Roboto Light" panose="02000000000000000000" pitchFamily="2" charset="0"/>
              </a:defRPr>
            </a:lvl4pPr>
            <a:lvl5pPr>
              <a:defRPr sz="1455" i="1">
                <a:latin typeface="Roboto Light" panose="02000000000000000000" pitchFamily="2" charset="0"/>
                <a:ea typeface="Roboto Light" panose="02000000000000000000" pitchFamily="2" charset="0"/>
              </a:defRPr>
            </a:lvl5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7" name="Marcador de texto 32">
            <a:extLst>
              <a:ext uri="{FF2B5EF4-FFF2-40B4-BE49-F238E27FC236}">
                <a16:creationId xmlns:a16="http://schemas.microsoft.com/office/drawing/2014/main" id="{B8D9752E-D8B3-E3E1-A7E7-8A2470A1D74F}"/>
              </a:ext>
            </a:extLst>
          </p:cNvPr>
          <p:cNvSpPr>
            <a:spLocks noGrp="1"/>
          </p:cNvSpPr>
          <p:nvPr>
            <p:ph type="body" sz="quarter" idx="17" hasCustomPrompt="1"/>
          </p:nvPr>
        </p:nvSpPr>
        <p:spPr>
          <a:xfrm>
            <a:off x="304800" y="637111"/>
            <a:ext cx="11711709" cy="783937"/>
          </a:xfrm>
          <a:prstGeom prst="rect">
            <a:avLst/>
          </a:prstGeom>
        </p:spPr>
        <p:txBody>
          <a:bodyPr/>
          <a:lstStyle>
            <a:lvl1pPr algn="ctr">
              <a:defRPr sz="2600" kern="1200" cap="all" spc="61" baseline="0">
                <a:solidFill>
                  <a:schemeClr val="bg1"/>
                </a:solidFill>
                <a:latin typeface="Roboto Black" panose="02000000000000000000" pitchFamily="2" charset="0"/>
                <a:ea typeface="Roboto Black" panose="02000000000000000000" pitchFamily="2" charset="0"/>
              </a:defRPr>
            </a:lvl1pPr>
          </a:lstStyle>
          <a:p>
            <a:pPr lvl="0"/>
            <a:r>
              <a:rPr lang="es-ES" dirty="0"/>
              <a:t>SECCIÓN/TÍTULO</a:t>
            </a:r>
            <a:endParaRPr lang="es-ES_tradnl" dirty="0"/>
          </a:p>
        </p:txBody>
      </p:sp>
      <p:cxnSp>
        <p:nvCxnSpPr>
          <p:cNvPr id="8" name="Conector recto 7">
            <a:extLst>
              <a:ext uri="{FF2B5EF4-FFF2-40B4-BE49-F238E27FC236}">
                <a16:creationId xmlns:a16="http://schemas.microsoft.com/office/drawing/2014/main" id="{EE89916A-29DC-D457-3814-C5F9D903B2CC}"/>
              </a:ext>
            </a:extLst>
          </p:cNvPr>
          <p:cNvCxnSpPr>
            <a:cxnSpLocks/>
          </p:cNvCxnSpPr>
          <p:nvPr/>
        </p:nvCxnSpPr>
        <p:spPr>
          <a:xfrm>
            <a:off x="0" y="402994"/>
            <a:ext cx="1229627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Marcador de texto 6">
            <a:extLst>
              <a:ext uri="{FF2B5EF4-FFF2-40B4-BE49-F238E27FC236}">
                <a16:creationId xmlns:a16="http://schemas.microsoft.com/office/drawing/2014/main" id="{43C212A7-FA5A-EA3D-D48F-59B49CC73731}"/>
              </a:ext>
            </a:extLst>
          </p:cNvPr>
          <p:cNvSpPr>
            <a:spLocks noGrp="1"/>
          </p:cNvSpPr>
          <p:nvPr>
            <p:ph type="body" sz="quarter" idx="18" hasCustomPrompt="1"/>
          </p:nvPr>
        </p:nvSpPr>
        <p:spPr>
          <a:xfrm>
            <a:off x="460765" y="116107"/>
            <a:ext cx="11233150" cy="220662"/>
          </a:xfrm>
          <a:prstGeom prst="rect">
            <a:avLst/>
          </a:prstGeom>
        </p:spPr>
        <p:txBody>
          <a:bodyPr anchor="ctr" anchorCtr="0"/>
          <a:lstStyle>
            <a:lvl1pPr>
              <a:defRPr sz="1200" b="1">
                <a:solidFill>
                  <a:schemeClr val="bg1"/>
                </a:solidFill>
              </a:defRPr>
            </a:lvl1pPr>
            <a:lvl2pPr>
              <a:defRPr sz="1200" b="1">
                <a:solidFill>
                  <a:schemeClr val="bg1"/>
                </a:solidFill>
              </a:defRPr>
            </a:lvl2pPr>
            <a:lvl3pPr>
              <a:defRPr sz="1200" b="1">
                <a:solidFill>
                  <a:schemeClr val="bg1"/>
                </a:solidFill>
              </a:defRPr>
            </a:lvl3pPr>
            <a:lvl4pPr>
              <a:defRPr sz="1200" b="1">
                <a:solidFill>
                  <a:schemeClr val="bg1"/>
                </a:solidFill>
              </a:defRPr>
            </a:lvl4pPr>
            <a:lvl5pPr>
              <a:defRPr sz="1200" b="1">
                <a:solidFill>
                  <a:schemeClr val="bg1"/>
                </a:solidFill>
              </a:defRPr>
            </a:lvl5pPr>
          </a:lstStyle>
          <a:p>
            <a:pPr lvl="0"/>
            <a:r>
              <a:rPr lang="es-ES" dirty="0"/>
              <a:t>Bloque / Sección</a:t>
            </a:r>
            <a:endParaRPr lang="en-GB" dirty="0"/>
          </a:p>
        </p:txBody>
      </p:sp>
    </p:spTree>
    <p:extLst>
      <p:ext uri="{BB962C8B-B14F-4D97-AF65-F5344CB8AC3E}">
        <p14:creationId xmlns:p14="http://schemas.microsoft.com/office/powerpoint/2010/main" val="90958759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Ponentes menú superior">
    <p:spTree>
      <p:nvGrpSpPr>
        <p:cNvPr id="1" name=""/>
        <p:cNvGrpSpPr/>
        <p:nvPr/>
      </p:nvGrpSpPr>
      <p:grpSpPr>
        <a:xfrm>
          <a:off x="0" y="0"/>
          <a:ext cx="0" cy="0"/>
          <a:chOff x="0" y="0"/>
          <a:chExt cx="0" cy="0"/>
        </a:xfrm>
      </p:grpSpPr>
      <p:sp>
        <p:nvSpPr>
          <p:cNvPr id="2" name="Marcador de posición de imagen 19">
            <a:extLst>
              <a:ext uri="{FF2B5EF4-FFF2-40B4-BE49-F238E27FC236}">
                <a16:creationId xmlns:a16="http://schemas.microsoft.com/office/drawing/2014/main" id="{3106B87E-4D7F-86FA-B422-16949ECB50E7}"/>
              </a:ext>
            </a:extLst>
          </p:cNvPr>
          <p:cNvSpPr>
            <a:spLocks noGrp="1"/>
          </p:cNvSpPr>
          <p:nvPr>
            <p:ph type="pic" sz="quarter" idx="15"/>
          </p:nvPr>
        </p:nvSpPr>
        <p:spPr>
          <a:xfrm>
            <a:off x="873485" y="1799047"/>
            <a:ext cx="1725850" cy="1725725"/>
          </a:xfrm>
          <a:prstGeom prst="ellipse">
            <a:avLst/>
          </a:prstGeom>
          <a:solidFill>
            <a:srgbClr val="FFE8C0"/>
          </a:solidFill>
        </p:spPr>
        <p:txBody>
          <a:bodyPr/>
          <a:lstStyle>
            <a:lvl1pPr>
              <a:defRPr>
                <a:latin typeface="Roboto" panose="02000000000000000000" pitchFamily="2" charset="0"/>
                <a:ea typeface="Roboto" panose="02000000000000000000" pitchFamily="2" charset="0"/>
              </a:defRPr>
            </a:lvl1pPr>
          </a:lstStyle>
          <a:p>
            <a:endParaRPr lang="es-ES_tradnl"/>
          </a:p>
        </p:txBody>
      </p:sp>
      <p:sp>
        <p:nvSpPr>
          <p:cNvPr id="26" name="Marcador de posición de imagen 19">
            <a:extLst>
              <a:ext uri="{FF2B5EF4-FFF2-40B4-BE49-F238E27FC236}">
                <a16:creationId xmlns:a16="http://schemas.microsoft.com/office/drawing/2014/main" id="{A42032A5-D262-2268-9802-FA6C90525401}"/>
              </a:ext>
            </a:extLst>
          </p:cNvPr>
          <p:cNvSpPr>
            <a:spLocks noGrp="1"/>
          </p:cNvSpPr>
          <p:nvPr>
            <p:ph type="pic" sz="quarter" idx="16"/>
          </p:nvPr>
        </p:nvSpPr>
        <p:spPr>
          <a:xfrm>
            <a:off x="3046902" y="1799047"/>
            <a:ext cx="1725850" cy="1725725"/>
          </a:xfrm>
          <a:prstGeom prst="ellipse">
            <a:avLst/>
          </a:prstGeom>
          <a:solidFill>
            <a:srgbClr val="FFE8C0"/>
          </a:solidFill>
        </p:spPr>
        <p:txBody>
          <a:bodyPr/>
          <a:lstStyle>
            <a:lvl1pPr>
              <a:defRPr>
                <a:latin typeface="Roboto" panose="02000000000000000000" pitchFamily="2" charset="0"/>
                <a:ea typeface="Roboto" panose="02000000000000000000" pitchFamily="2" charset="0"/>
              </a:defRPr>
            </a:lvl1pPr>
          </a:lstStyle>
          <a:p>
            <a:endParaRPr lang="es-ES_tradnl"/>
          </a:p>
        </p:txBody>
      </p:sp>
      <p:sp>
        <p:nvSpPr>
          <p:cNvPr id="6" name="Marcador de texto 5">
            <a:extLst>
              <a:ext uri="{FF2B5EF4-FFF2-40B4-BE49-F238E27FC236}">
                <a16:creationId xmlns:a16="http://schemas.microsoft.com/office/drawing/2014/main" id="{7036D432-A5A5-8A78-17D6-1764CD4C5F1E}"/>
              </a:ext>
            </a:extLst>
          </p:cNvPr>
          <p:cNvSpPr>
            <a:spLocks noGrp="1"/>
          </p:cNvSpPr>
          <p:nvPr>
            <p:ph type="body" sz="quarter" idx="20" hasCustomPrompt="1"/>
          </p:nvPr>
        </p:nvSpPr>
        <p:spPr>
          <a:xfrm>
            <a:off x="734763" y="3680173"/>
            <a:ext cx="2003294" cy="429347"/>
          </a:xfrm>
          <a:prstGeom prst="rect">
            <a:avLst/>
          </a:prstGeom>
        </p:spPr>
        <p:txBody>
          <a:bodyPr/>
          <a:lstStyle>
            <a:lvl1pPr algn="ctr">
              <a:defRPr lang="es-ES_tradnl" sz="1213" b="1" kern="1200" cap="all" baseline="0" dirty="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s-ES"/>
              <a:t>NOMBRE DE PERSONA DE EQUIPO</a:t>
            </a:r>
            <a:endParaRPr lang="es-ES_tradnl"/>
          </a:p>
        </p:txBody>
      </p:sp>
      <p:sp>
        <p:nvSpPr>
          <p:cNvPr id="8" name="Marcador de texto 7">
            <a:extLst>
              <a:ext uri="{FF2B5EF4-FFF2-40B4-BE49-F238E27FC236}">
                <a16:creationId xmlns:a16="http://schemas.microsoft.com/office/drawing/2014/main" id="{6B8D4B68-D83D-6805-9CF5-93170A967F48}"/>
              </a:ext>
            </a:extLst>
          </p:cNvPr>
          <p:cNvSpPr>
            <a:spLocks noGrp="1"/>
          </p:cNvSpPr>
          <p:nvPr>
            <p:ph type="body" sz="quarter" idx="21" hasCustomPrompt="1"/>
          </p:nvPr>
        </p:nvSpPr>
        <p:spPr>
          <a:xfrm>
            <a:off x="734763" y="4293558"/>
            <a:ext cx="2003294" cy="954960"/>
          </a:xfrm>
          <a:prstGeom prst="rect">
            <a:avLst/>
          </a:prstGeom>
        </p:spPr>
        <p:txBody>
          <a:bodyPr/>
          <a:lstStyle>
            <a:lvl1pPr algn="ctr">
              <a:defRPr lang="es-ES_tradnl" sz="1455" kern="1200" dirty="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s-ES"/>
              <a:t>Descripción de cargo y organización</a:t>
            </a:r>
            <a:endParaRPr lang="es-ES_tradnl"/>
          </a:p>
        </p:txBody>
      </p:sp>
      <p:sp>
        <p:nvSpPr>
          <p:cNvPr id="9" name="Marcador de texto 5">
            <a:extLst>
              <a:ext uri="{FF2B5EF4-FFF2-40B4-BE49-F238E27FC236}">
                <a16:creationId xmlns:a16="http://schemas.microsoft.com/office/drawing/2014/main" id="{E2E8AB70-EDAA-FCFD-193D-5134DE8A84F8}"/>
              </a:ext>
            </a:extLst>
          </p:cNvPr>
          <p:cNvSpPr>
            <a:spLocks noGrp="1"/>
          </p:cNvSpPr>
          <p:nvPr>
            <p:ph type="body" sz="quarter" idx="22" hasCustomPrompt="1"/>
          </p:nvPr>
        </p:nvSpPr>
        <p:spPr>
          <a:xfrm>
            <a:off x="2908179" y="3680173"/>
            <a:ext cx="2003294" cy="429347"/>
          </a:xfrm>
          <a:prstGeom prst="rect">
            <a:avLst/>
          </a:prstGeom>
        </p:spPr>
        <p:txBody>
          <a:bodyPr/>
          <a:lstStyle>
            <a:lvl1pPr algn="ctr">
              <a:defRPr lang="es-ES_tradnl" sz="1213" b="1" kern="1200" cap="all" baseline="0" dirty="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s-ES"/>
              <a:t>NOMBRE DE PERSONA DE EQUIPO</a:t>
            </a:r>
            <a:endParaRPr lang="es-ES_tradnl"/>
          </a:p>
        </p:txBody>
      </p:sp>
      <p:sp>
        <p:nvSpPr>
          <p:cNvPr id="10" name="Marcador de texto 7">
            <a:extLst>
              <a:ext uri="{FF2B5EF4-FFF2-40B4-BE49-F238E27FC236}">
                <a16:creationId xmlns:a16="http://schemas.microsoft.com/office/drawing/2014/main" id="{CFFB07B6-3399-85D1-1247-13263502CD9B}"/>
              </a:ext>
            </a:extLst>
          </p:cNvPr>
          <p:cNvSpPr>
            <a:spLocks noGrp="1"/>
          </p:cNvSpPr>
          <p:nvPr>
            <p:ph type="body" sz="quarter" idx="23" hasCustomPrompt="1"/>
          </p:nvPr>
        </p:nvSpPr>
        <p:spPr>
          <a:xfrm>
            <a:off x="2908179" y="4293558"/>
            <a:ext cx="2003294" cy="954960"/>
          </a:xfrm>
          <a:prstGeom prst="rect">
            <a:avLst/>
          </a:prstGeom>
        </p:spPr>
        <p:txBody>
          <a:bodyPr/>
          <a:lstStyle>
            <a:lvl1pPr algn="ctr">
              <a:defRPr lang="es-ES_tradnl" sz="1455" kern="1200" dirty="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s-ES"/>
              <a:t>Descripción de cargo y organización</a:t>
            </a:r>
            <a:endParaRPr lang="es-ES_tradnl"/>
          </a:p>
        </p:txBody>
      </p:sp>
      <p:sp>
        <p:nvSpPr>
          <p:cNvPr id="11" name="Marcador de posición de imagen 19">
            <a:extLst>
              <a:ext uri="{FF2B5EF4-FFF2-40B4-BE49-F238E27FC236}">
                <a16:creationId xmlns:a16="http://schemas.microsoft.com/office/drawing/2014/main" id="{F1BF5753-918E-CBA1-50BB-D485B3160864}"/>
              </a:ext>
            </a:extLst>
          </p:cNvPr>
          <p:cNvSpPr>
            <a:spLocks noGrp="1"/>
          </p:cNvSpPr>
          <p:nvPr>
            <p:ph type="pic" sz="quarter" idx="24"/>
          </p:nvPr>
        </p:nvSpPr>
        <p:spPr>
          <a:xfrm>
            <a:off x="5220318" y="1799047"/>
            <a:ext cx="1725850" cy="1725725"/>
          </a:xfrm>
          <a:prstGeom prst="ellipse">
            <a:avLst/>
          </a:prstGeom>
          <a:solidFill>
            <a:srgbClr val="FFE8C0"/>
          </a:solidFill>
        </p:spPr>
        <p:txBody>
          <a:bodyPr/>
          <a:lstStyle>
            <a:lvl1pPr>
              <a:defRPr>
                <a:latin typeface="Roboto" panose="02000000000000000000" pitchFamily="2" charset="0"/>
                <a:ea typeface="Roboto" panose="02000000000000000000" pitchFamily="2" charset="0"/>
              </a:defRPr>
            </a:lvl1pPr>
          </a:lstStyle>
          <a:p>
            <a:endParaRPr lang="es-ES_tradnl"/>
          </a:p>
        </p:txBody>
      </p:sp>
      <p:sp>
        <p:nvSpPr>
          <p:cNvPr id="14" name="Marcador de texto 5">
            <a:extLst>
              <a:ext uri="{FF2B5EF4-FFF2-40B4-BE49-F238E27FC236}">
                <a16:creationId xmlns:a16="http://schemas.microsoft.com/office/drawing/2014/main" id="{718BFBA7-09CA-9FC4-1B4E-2D3FA49B4897}"/>
              </a:ext>
            </a:extLst>
          </p:cNvPr>
          <p:cNvSpPr>
            <a:spLocks noGrp="1"/>
          </p:cNvSpPr>
          <p:nvPr>
            <p:ph type="body" sz="quarter" idx="25" hasCustomPrompt="1"/>
          </p:nvPr>
        </p:nvSpPr>
        <p:spPr>
          <a:xfrm>
            <a:off x="5081595" y="3680173"/>
            <a:ext cx="2003294" cy="429347"/>
          </a:xfrm>
          <a:prstGeom prst="rect">
            <a:avLst/>
          </a:prstGeom>
        </p:spPr>
        <p:txBody>
          <a:bodyPr/>
          <a:lstStyle>
            <a:lvl1pPr algn="ctr">
              <a:defRPr lang="es-ES_tradnl" sz="1213" b="1" kern="1200" cap="all" baseline="0" dirty="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s-ES"/>
              <a:t>NOMBRE DE PERSONA DE EQUIPO</a:t>
            </a:r>
            <a:endParaRPr lang="es-ES_tradnl"/>
          </a:p>
        </p:txBody>
      </p:sp>
      <p:sp>
        <p:nvSpPr>
          <p:cNvPr id="15" name="Marcador de texto 7">
            <a:extLst>
              <a:ext uri="{FF2B5EF4-FFF2-40B4-BE49-F238E27FC236}">
                <a16:creationId xmlns:a16="http://schemas.microsoft.com/office/drawing/2014/main" id="{604E430E-E560-0D55-9964-6CB3DEEDCA0A}"/>
              </a:ext>
            </a:extLst>
          </p:cNvPr>
          <p:cNvSpPr>
            <a:spLocks noGrp="1"/>
          </p:cNvSpPr>
          <p:nvPr>
            <p:ph type="body" sz="quarter" idx="26" hasCustomPrompt="1"/>
          </p:nvPr>
        </p:nvSpPr>
        <p:spPr>
          <a:xfrm>
            <a:off x="5081595" y="4293558"/>
            <a:ext cx="2003294" cy="954960"/>
          </a:xfrm>
          <a:prstGeom prst="rect">
            <a:avLst/>
          </a:prstGeom>
        </p:spPr>
        <p:txBody>
          <a:bodyPr/>
          <a:lstStyle>
            <a:lvl1pPr algn="ctr">
              <a:defRPr lang="es-ES_tradnl" sz="1455" kern="1200" dirty="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s-ES"/>
              <a:t>Descripción de cargo y organización</a:t>
            </a:r>
            <a:endParaRPr lang="es-ES_tradnl"/>
          </a:p>
        </p:txBody>
      </p:sp>
      <p:sp>
        <p:nvSpPr>
          <p:cNvPr id="16" name="Marcador de posición de imagen 19">
            <a:extLst>
              <a:ext uri="{FF2B5EF4-FFF2-40B4-BE49-F238E27FC236}">
                <a16:creationId xmlns:a16="http://schemas.microsoft.com/office/drawing/2014/main" id="{08B5F870-E376-F562-A573-5CEBE7C802E8}"/>
              </a:ext>
            </a:extLst>
          </p:cNvPr>
          <p:cNvSpPr>
            <a:spLocks noGrp="1"/>
          </p:cNvSpPr>
          <p:nvPr>
            <p:ph type="pic" sz="quarter" idx="27"/>
          </p:nvPr>
        </p:nvSpPr>
        <p:spPr>
          <a:xfrm>
            <a:off x="7419250" y="1799047"/>
            <a:ext cx="1725850" cy="1725725"/>
          </a:xfrm>
          <a:prstGeom prst="ellipse">
            <a:avLst/>
          </a:prstGeom>
          <a:solidFill>
            <a:srgbClr val="FFE8C0"/>
          </a:solidFill>
        </p:spPr>
        <p:txBody>
          <a:bodyPr/>
          <a:lstStyle>
            <a:lvl1pPr>
              <a:defRPr>
                <a:latin typeface="Roboto" panose="02000000000000000000" pitchFamily="2" charset="0"/>
                <a:ea typeface="Roboto" panose="02000000000000000000" pitchFamily="2" charset="0"/>
              </a:defRPr>
            </a:lvl1pPr>
          </a:lstStyle>
          <a:p>
            <a:endParaRPr lang="es-ES_tradnl"/>
          </a:p>
        </p:txBody>
      </p:sp>
      <p:sp>
        <p:nvSpPr>
          <p:cNvPr id="17" name="Marcador de texto 5">
            <a:extLst>
              <a:ext uri="{FF2B5EF4-FFF2-40B4-BE49-F238E27FC236}">
                <a16:creationId xmlns:a16="http://schemas.microsoft.com/office/drawing/2014/main" id="{A1EC16FB-F1EA-2036-79A5-D4852318A15F}"/>
              </a:ext>
            </a:extLst>
          </p:cNvPr>
          <p:cNvSpPr>
            <a:spLocks noGrp="1"/>
          </p:cNvSpPr>
          <p:nvPr>
            <p:ph type="body" sz="quarter" idx="28" hasCustomPrompt="1"/>
          </p:nvPr>
        </p:nvSpPr>
        <p:spPr>
          <a:xfrm>
            <a:off x="7280528" y="3680173"/>
            <a:ext cx="2003294" cy="429347"/>
          </a:xfrm>
          <a:prstGeom prst="rect">
            <a:avLst/>
          </a:prstGeom>
        </p:spPr>
        <p:txBody>
          <a:bodyPr/>
          <a:lstStyle>
            <a:lvl1pPr algn="ctr">
              <a:defRPr lang="es-ES_tradnl" sz="1213" b="1" kern="1200" cap="all" baseline="0" dirty="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s-ES"/>
              <a:t>NOMBRE DE PERSONA DE EQUIPO</a:t>
            </a:r>
            <a:endParaRPr lang="es-ES_tradnl"/>
          </a:p>
        </p:txBody>
      </p:sp>
      <p:sp>
        <p:nvSpPr>
          <p:cNvPr id="18" name="Marcador de texto 7">
            <a:extLst>
              <a:ext uri="{FF2B5EF4-FFF2-40B4-BE49-F238E27FC236}">
                <a16:creationId xmlns:a16="http://schemas.microsoft.com/office/drawing/2014/main" id="{393FC92C-66E2-0C89-9FBA-9FB8010F5F8A}"/>
              </a:ext>
            </a:extLst>
          </p:cNvPr>
          <p:cNvSpPr>
            <a:spLocks noGrp="1"/>
          </p:cNvSpPr>
          <p:nvPr>
            <p:ph type="body" sz="quarter" idx="29" hasCustomPrompt="1"/>
          </p:nvPr>
        </p:nvSpPr>
        <p:spPr>
          <a:xfrm>
            <a:off x="7280528" y="4293558"/>
            <a:ext cx="2003294" cy="954960"/>
          </a:xfrm>
          <a:prstGeom prst="rect">
            <a:avLst/>
          </a:prstGeom>
        </p:spPr>
        <p:txBody>
          <a:bodyPr/>
          <a:lstStyle>
            <a:lvl1pPr algn="ctr">
              <a:defRPr lang="es-ES_tradnl" sz="1455" kern="1200" dirty="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s-ES"/>
              <a:t>Descripción de cargo y organización</a:t>
            </a:r>
            <a:endParaRPr lang="es-ES_tradnl"/>
          </a:p>
        </p:txBody>
      </p:sp>
      <p:sp>
        <p:nvSpPr>
          <p:cNvPr id="19" name="Marcador de posición de imagen 19">
            <a:extLst>
              <a:ext uri="{FF2B5EF4-FFF2-40B4-BE49-F238E27FC236}">
                <a16:creationId xmlns:a16="http://schemas.microsoft.com/office/drawing/2014/main" id="{C2981219-B6C0-3E17-2C2C-17F7F4E3F625}"/>
              </a:ext>
            </a:extLst>
          </p:cNvPr>
          <p:cNvSpPr>
            <a:spLocks noGrp="1"/>
          </p:cNvSpPr>
          <p:nvPr>
            <p:ph type="pic" sz="quarter" idx="30"/>
          </p:nvPr>
        </p:nvSpPr>
        <p:spPr>
          <a:xfrm>
            <a:off x="9618183" y="1799047"/>
            <a:ext cx="1725850" cy="1725725"/>
          </a:xfrm>
          <a:prstGeom prst="ellipse">
            <a:avLst/>
          </a:prstGeom>
          <a:solidFill>
            <a:srgbClr val="FFE8C0"/>
          </a:solidFill>
        </p:spPr>
        <p:txBody>
          <a:bodyPr/>
          <a:lstStyle>
            <a:lvl1pPr>
              <a:defRPr>
                <a:latin typeface="Roboto" panose="02000000000000000000" pitchFamily="2" charset="0"/>
                <a:ea typeface="Roboto" panose="02000000000000000000" pitchFamily="2" charset="0"/>
              </a:defRPr>
            </a:lvl1pPr>
          </a:lstStyle>
          <a:p>
            <a:endParaRPr lang="es-ES_tradnl"/>
          </a:p>
        </p:txBody>
      </p:sp>
      <p:sp>
        <p:nvSpPr>
          <p:cNvPr id="20" name="Marcador de texto 5">
            <a:extLst>
              <a:ext uri="{FF2B5EF4-FFF2-40B4-BE49-F238E27FC236}">
                <a16:creationId xmlns:a16="http://schemas.microsoft.com/office/drawing/2014/main" id="{0F9122B8-D5AC-C44B-5BAE-E39372DBBEA1}"/>
              </a:ext>
            </a:extLst>
          </p:cNvPr>
          <p:cNvSpPr>
            <a:spLocks noGrp="1"/>
          </p:cNvSpPr>
          <p:nvPr>
            <p:ph type="body" sz="quarter" idx="31" hasCustomPrompt="1"/>
          </p:nvPr>
        </p:nvSpPr>
        <p:spPr>
          <a:xfrm>
            <a:off x="9479460" y="3680173"/>
            <a:ext cx="2003294" cy="429347"/>
          </a:xfrm>
          <a:prstGeom prst="rect">
            <a:avLst/>
          </a:prstGeom>
        </p:spPr>
        <p:txBody>
          <a:bodyPr/>
          <a:lstStyle>
            <a:lvl1pPr algn="ctr">
              <a:defRPr lang="es-ES_tradnl" sz="1213" b="1" kern="1200" cap="all" baseline="0" dirty="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s-ES"/>
              <a:t>NOMBRE DE PERSONA DE EQUIPO</a:t>
            </a:r>
            <a:endParaRPr lang="es-ES_tradnl"/>
          </a:p>
        </p:txBody>
      </p:sp>
      <p:sp>
        <p:nvSpPr>
          <p:cNvPr id="21" name="Marcador de texto 7">
            <a:extLst>
              <a:ext uri="{FF2B5EF4-FFF2-40B4-BE49-F238E27FC236}">
                <a16:creationId xmlns:a16="http://schemas.microsoft.com/office/drawing/2014/main" id="{A358F08E-7AF5-1A85-B404-4EDC85E47364}"/>
              </a:ext>
            </a:extLst>
          </p:cNvPr>
          <p:cNvSpPr>
            <a:spLocks noGrp="1"/>
          </p:cNvSpPr>
          <p:nvPr>
            <p:ph type="body" sz="quarter" idx="32" hasCustomPrompt="1"/>
          </p:nvPr>
        </p:nvSpPr>
        <p:spPr>
          <a:xfrm>
            <a:off x="9479460" y="4293558"/>
            <a:ext cx="2003294" cy="954960"/>
          </a:xfrm>
          <a:prstGeom prst="rect">
            <a:avLst/>
          </a:prstGeom>
        </p:spPr>
        <p:txBody>
          <a:bodyPr/>
          <a:lstStyle>
            <a:lvl1pPr algn="ctr">
              <a:defRPr lang="es-ES_tradnl" sz="1455" kern="1200" dirty="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s-ES"/>
              <a:t>Descripción de cargo y organización</a:t>
            </a:r>
            <a:endParaRPr lang="es-ES_tradnl"/>
          </a:p>
        </p:txBody>
      </p:sp>
      <p:sp>
        <p:nvSpPr>
          <p:cNvPr id="7" name="Marcador de texto 32">
            <a:extLst>
              <a:ext uri="{FF2B5EF4-FFF2-40B4-BE49-F238E27FC236}">
                <a16:creationId xmlns:a16="http://schemas.microsoft.com/office/drawing/2014/main" id="{AE8DCA2C-9505-FEE4-5087-988B40949786}"/>
              </a:ext>
            </a:extLst>
          </p:cNvPr>
          <p:cNvSpPr>
            <a:spLocks noGrp="1"/>
          </p:cNvSpPr>
          <p:nvPr>
            <p:ph type="body" sz="quarter" idx="33" hasCustomPrompt="1"/>
          </p:nvPr>
        </p:nvSpPr>
        <p:spPr>
          <a:xfrm>
            <a:off x="304800" y="637111"/>
            <a:ext cx="11711709" cy="783937"/>
          </a:xfrm>
          <a:prstGeom prst="rect">
            <a:avLst/>
          </a:prstGeom>
        </p:spPr>
        <p:txBody>
          <a:bodyPr/>
          <a:lstStyle>
            <a:lvl1pPr algn="ctr">
              <a:defRPr sz="2600" kern="1200" cap="all" spc="61" baseline="0">
                <a:solidFill>
                  <a:schemeClr val="bg1"/>
                </a:solidFill>
                <a:latin typeface="Roboto Black" panose="02000000000000000000" pitchFamily="2" charset="0"/>
                <a:ea typeface="Roboto Black" panose="02000000000000000000" pitchFamily="2" charset="0"/>
              </a:defRPr>
            </a:lvl1pPr>
          </a:lstStyle>
          <a:p>
            <a:pPr lvl="0"/>
            <a:r>
              <a:rPr lang="es-ES" dirty="0"/>
              <a:t>SECCIÓN/TÍTULO</a:t>
            </a:r>
            <a:endParaRPr lang="es-ES_tradnl" dirty="0"/>
          </a:p>
        </p:txBody>
      </p:sp>
      <p:cxnSp>
        <p:nvCxnSpPr>
          <p:cNvPr id="12" name="Conector recto 11">
            <a:extLst>
              <a:ext uri="{FF2B5EF4-FFF2-40B4-BE49-F238E27FC236}">
                <a16:creationId xmlns:a16="http://schemas.microsoft.com/office/drawing/2014/main" id="{13F60F63-C783-ADC3-797E-5F0AD228D145}"/>
              </a:ext>
            </a:extLst>
          </p:cNvPr>
          <p:cNvCxnSpPr>
            <a:cxnSpLocks/>
          </p:cNvCxnSpPr>
          <p:nvPr/>
        </p:nvCxnSpPr>
        <p:spPr>
          <a:xfrm>
            <a:off x="0" y="402994"/>
            <a:ext cx="1229627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Marcador de texto 6">
            <a:extLst>
              <a:ext uri="{FF2B5EF4-FFF2-40B4-BE49-F238E27FC236}">
                <a16:creationId xmlns:a16="http://schemas.microsoft.com/office/drawing/2014/main" id="{55A7CEFF-4AE5-4835-7C4A-E0FC270D8F99}"/>
              </a:ext>
            </a:extLst>
          </p:cNvPr>
          <p:cNvSpPr>
            <a:spLocks noGrp="1"/>
          </p:cNvSpPr>
          <p:nvPr>
            <p:ph type="body" sz="quarter" idx="10" hasCustomPrompt="1"/>
          </p:nvPr>
        </p:nvSpPr>
        <p:spPr>
          <a:xfrm>
            <a:off x="460765" y="116107"/>
            <a:ext cx="11233150" cy="220662"/>
          </a:xfrm>
          <a:prstGeom prst="rect">
            <a:avLst/>
          </a:prstGeom>
        </p:spPr>
        <p:txBody>
          <a:bodyPr anchor="ctr" anchorCtr="0"/>
          <a:lstStyle>
            <a:lvl1pPr>
              <a:defRPr sz="1200" b="1">
                <a:solidFill>
                  <a:schemeClr val="bg1"/>
                </a:solidFill>
              </a:defRPr>
            </a:lvl1pPr>
            <a:lvl2pPr>
              <a:defRPr sz="1200" b="1">
                <a:solidFill>
                  <a:schemeClr val="bg1"/>
                </a:solidFill>
              </a:defRPr>
            </a:lvl2pPr>
            <a:lvl3pPr>
              <a:defRPr sz="1200" b="1">
                <a:solidFill>
                  <a:schemeClr val="bg1"/>
                </a:solidFill>
              </a:defRPr>
            </a:lvl3pPr>
            <a:lvl4pPr>
              <a:defRPr sz="1200" b="1">
                <a:solidFill>
                  <a:schemeClr val="bg1"/>
                </a:solidFill>
              </a:defRPr>
            </a:lvl4pPr>
            <a:lvl5pPr>
              <a:defRPr sz="1200" b="1">
                <a:solidFill>
                  <a:schemeClr val="bg1"/>
                </a:solidFill>
              </a:defRPr>
            </a:lvl5pPr>
          </a:lstStyle>
          <a:p>
            <a:pPr lvl="0"/>
            <a:r>
              <a:rPr lang="es-ES" dirty="0"/>
              <a:t>Bloque / Sección</a:t>
            </a:r>
            <a:endParaRPr lang="en-GB" dirty="0"/>
          </a:p>
        </p:txBody>
      </p:sp>
    </p:spTree>
    <p:extLst>
      <p:ext uri="{BB962C8B-B14F-4D97-AF65-F5344CB8AC3E}">
        <p14:creationId xmlns:p14="http://schemas.microsoft.com/office/powerpoint/2010/main" val="285494249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Memoria gráfica menú superior">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F0452821-3C51-482D-AF72-3161D6B10728}"/>
              </a:ext>
            </a:extLst>
          </p:cNvPr>
          <p:cNvSpPr/>
          <p:nvPr userDrawn="1"/>
        </p:nvSpPr>
        <p:spPr>
          <a:xfrm rot="16200000">
            <a:off x="1072951" y="1006195"/>
            <a:ext cx="2220599" cy="2891085"/>
          </a:xfrm>
          <a:prstGeom prst="roundRect">
            <a:avLst>
              <a:gd name="adj" fmla="val 3233"/>
            </a:avLst>
          </a:prstGeom>
          <a:gradFill flip="none" rotWithShape="1">
            <a:gsLst>
              <a:gs pos="0">
                <a:schemeClr val="bg1">
                  <a:alpha val="16000"/>
                </a:schemeClr>
              </a:gs>
              <a:gs pos="100000">
                <a:srgbClr val="124380">
                  <a:alpha val="27000"/>
                </a:srgbClr>
              </a:gs>
            </a:gsLst>
            <a:lin ang="5400000" scaled="1"/>
            <a:tileRect/>
          </a:gradFill>
          <a:ln>
            <a:noFill/>
          </a:ln>
          <a:effectLst>
            <a:outerShdw blurRad="812800" dist="698500" dir="8100000" sx="96000" sy="96000" algn="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Roboto"/>
              <a:ea typeface="+mn-ea"/>
              <a:cs typeface="+mn-cs"/>
            </a:endParaRPr>
          </a:p>
        </p:txBody>
      </p:sp>
      <p:sp>
        <p:nvSpPr>
          <p:cNvPr id="3" name="Rectangle: Rounded Corners 1">
            <a:extLst>
              <a:ext uri="{FF2B5EF4-FFF2-40B4-BE49-F238E27FC236}">
                <a16:creationId xmlns:a16="http://schemas.microsoft.com/office/drawing/2014/main" id="{F11BA2EA-3F87-EDC0-1698-030FA36A8810}"/>
              </a:ext>
            </a:extLst>
          </p:cNvPr>
          <p:cNvSpPr/>
          <p:nvPr userDrawn="1"/>
        </p:nvSpPr>
        <p:spPr>
          <a:xfrm rot="16200000">
            <a:off x="3767418" y="1006195"/>
            <a:ext cx="2220599" cy="2891085"/>
          </a:xfrm>
          <a:prstGeom prst="roundRect">
            <a:avLst>
              <a:gd name="adj" fmla="val 3233"/>
            </a:avLst>
          </a:prstGeom>
          <a:gradFill flip="none" rotWithShape="1">
            <a:gsLst>
              <a:gs pos="0">
                <a:schemeClr val="bg1">
                  <a:alpha val="16000"/>
                </a:schemeClr>
              </a:gs>
              <a:gs pos="100000">
                <a:srgbClr val="124380">
                  <a:alpha val="27000"/>
                </a:srgbClr>
              </a:gs>
            </a:gsLst>
            <a:lin ang="5400000" scaled="1"/>
            <a:tileRect/>
          </a:gradFill>
          <a:ln>
            <a:noFill/>
          </a:ln>
          <a:effectLst>
            <a:outerShdw blurRad="812800" dist="698500" dir="8100000" sx="96000" sy="96000" algn="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Roboto"/>
              <a:ea typeface="+mn-ea"/>
              <a:cs typeface="+mn-cs"/>
            </a:endParaRPr>
          </a:p>
        </p:txBody>
      </p:sp>
      <p:sp>
        <p:nvSpPr>
          <p:cNvPr id="6" name="Rectangle: Rounded Corners 1">
            <a:extLst>
              <a:ext uri="{FF2B5EF4-FFF2-40B4-BE49-F238E27FC236}">
                <a16:creationId xmlns:a16="http://schemas.microsoft.com/office/drawing/2014/main" id="{4AEF3B62-32CF-03AC-5FF0-F1B67D0E542F}"/>
              </a:ext>
            </a:extLst>
          </p:cNvPr>
          <p:cNvSpPr/>
          <p:nvPr userDrawn="1"/>
        </p:nvSpPr>
        <p:spPr>
          <a:xfrm rot="16200000">
            <a:off x="6461885" y="1006195"/>
            <a:ext cx="2220599" cy="2891085"/>
          </a:xfrm>
          <a:prstGeom prst="roundRect">
            <a:avLst>
              <a:gd name="adj" fmla="val 3233"/>
            </a:avLst>
          </a:prstGeom>
          <a:gradFill flip="none" rotWithShape="1">
            <a:gsLst>
              <a:gs pos="0">
                <a:schemeClr val="bg1">
                  <a:alpha val="16000"/>
                </a:schemeClr>
              </a:gs>
              <a:gs pos="100000">
                <a:srgbClr val="124380">
                  <a:alpha val="27000"/>
                </a:srgbClr>
              </a:gs>
            </a:gsLst>
            <a:lin ang="5400000" scaled="1"/>
            <a:tileRect/>
          </a:gradFill>
          <a:ln>
            <a:noFill/>
          </a:ln>
          <a:effectLst>
            <a:outerShdw blurRad="812800" dist="698500" dir="8100000" sx="96000" sy="96000" algn="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Roboto"/>
              <a:ea typeface="+mn-ea"/>
              <a:cs typeface="+mn-cs"/>
            </a:endParaRPr>
          </a:p>
        </p:txBody>
      </p:sp>
      <p:sp>
        <p:nvSpPr>
          <p:cNvPr id="32" name="Rectangle: Rounded Corners 1">
            <a:extLst>
              <a:ext uri="{FF2B5EF4-FFF2-40B4-BE49-F238E27FC236}">
                <a16:creationId xmlns:a16="http://schemas.microsoft.com/office/drawing/2014/main" id="{A9A59F14-1A17-EC27-8751-702530567492}"/>
              </a:ext>
            </a:extLst>
          </p:cNvPr>
          <p:cNvSpPr/>
          <p:nvPr userDrawn="1"/>
        </p:nvSpPr>
        <p:spPr>
          <a:xfrm rot="16200000">
            <a:off x="9095069" y="1006195"/>
            <a:ext cx="2220599" cy="2891085"/>
          </a:xfrm>
          <a:prstGeom prst="roundRect">
            <a:avLst>
              <a:gd name="adj" fmla="val 3233"/>
            </a:avLst>
          </a:prstGeom>
          <a:gradFill flip="none" rotWithShape="1">
            <a:gsLst>
              <a:gs pos="0">
                <a:schemeClr val="bg1">
                  <a:alpha val="16000"/>
                </a:schemeClr>
              </a:gs>
              <a:gs pos="100000">
                <a:srgbClr val="124380">
                  <a:alpha val="27000"/>
                </a:srgbClr>
              </a:gs>
            </a:gsLst>
            <a:lin ang="5400000" scaled="1"/>
            <a:tileRect/>
          </a:gradFill>
          <a:ln>
            <a:noFill/>
          </a:ln>
          <a:effectLst>
            <a:outerShdw blurRad="812800" dist="698500" dir="8100000" sx="96000" sy="96000" algn="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Roboto"/>
              <a:ea typeface="+mn-ea"/>
              <a:cs typeface="+mn-cs"/>
            </a:endParaRPr>
          </a:p>
        </p:txBody>
      </p:sp>
      <p:sp>
        <p:nvSpPr>
          <p:cNvPr id="33" name="Rectangle: Rounded Corners 1">
            <a:extLst>
              <a:ext uri="{FF2B5EF4-FFF2-40B4-BE49-F238E27FC236}">
                <a16:creationId xmlns:a16="http://schemas.microsoft.com/office/drawing/2014/main" id="{D5B7520C-E532-D4EF-EBB3-698A156B6D18}"/>
              </a:ext>
            </a:extLst>
          </p:cNvPr>
          <p:cNvSpPr/>
          <p:nvPr userDrawn="1"/>
        </p:nvSpPr>
        <p:spPr>
          <a:xfrm rot="16200000">
            <a:off x="1072951" y="3262765"/>
            <a:ext cx="2220599" cy="2891085"/>
          </a:xfrm>
          <a:prstGeom prst="roundRect">
            <a:avLst>
              <a:gd name="adj" fmla="val 3233"/>
            </a:avLst>
          </a:prstGeom>
          <a:gradFill flip="none" rotWithShape="1">
            <a:gsLst>
              <a:gs pos="0">
                <a:schemeClr val="bg1">
                  <a:alpha val="16000"/>
                </a:schemeClr>
              </a:gs>
              <a:gs pos="100000">
                <a:srgbClr val="124380">
                  <a:alpha val="27000"/>
                </a:srgbClr>
              </a:gs>
            </a:gsLst>
            <a:lin ang="5400000" scaled="1"/>
            <a:tileRect/>
          </a:gradFill>
          <a:ln>
            <a:noFill/>
          </a:ln>
          <a:effectLst>
            <a:outerShdw blurRad="812800" dist="698500" dir="8100000" sx="96000" sy="96000" algn="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Roboto"/>
              <a:ea typeface="+mn-ea"/>
              <a:cs typeface="+mn-cs"/>
            </a:endParaRPr>
          </a:p>
        </p:txBody>
      </p:sp>
      <p:sp>
        <p:nvSpPr>
          <p:cNvPr id="34" name="Rectangle: Rounded Corners 1">
            <a:extLst>
              <a:ext uri="{FF2B5EF4-FFF2-40B4-BE49-F238E27FC236}">
                <a16:creationId xmlns:a16="http://schemas.microsoft.com/office/drawing/2014/main" id="{7B1971A2-EC63-3C1D-1A9A-BBC1A1F0C02B}"/>
              </a:ext>
            </a:extLst>
          </p:cNvPr>
          <p:cNvSpPr/>
          <p:nvPr userDrawn="1"/>
        </p:nvSpPr>
        <p:spPr>
          <a:xfrm rot="16200000">
            <a:off x="3767418" y="3262765"/>
            <a:ext cx="2220599" cy="2891085"/>
          </a:xfrm>
          <a:prstGeom prst="roundRect">
            <a:avLst>
              <a:gd name="adj" fmla="val 3233"/>
            </a:avLst>
          </a:prstGeom>
          <a:gradFill flip="none" rotWithShape="1">
            <a:gsLst>
              <a:gs pos="0">
                <a:schemeClr val="bg1">
                  <a:alpha val="16000"/>
                </a:schemeClr>
              </a:gs>
              <a:gs pos="100000">
                <a:srgbClr val="124380">
                  <a:alpha val="27000"/>
                </a:srgbClr>
              </a:gs>
            </a:gsLst>
            <a:lin ang="5400000" scaled="1"/>
            <a:tileRect/>
          </a:gradFill>
          <a:ln>
            <a:noFill/>
          </a:ln>
          <a:effectLst>
            <a:outerShdw blurRad="812800" dist="698500" dir="8100000" sx="96000" sy="96000" algn="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Roboto"/>
              <a:ea typeface="+mn-ea"/>
              <a:cs typeface="+mn-cs"/>
            </a:endParaRPr>
          </a:p>
        </p:txBody>
      </p:sp>
      <p:sp>
        <p:nvSpPr>
          <p:cNvPr id="35" name="Rectangle: Rounded Corners 1">
            <a:extLst>
              <a:ext uri="{FF2B5EF4-FFF2-40B4-BE49-F238E27FC236}">
                <a16:creationId xmlns:a16="http://schemas.microsoft.com/office/drawing/2014/main" id="{8CB2F573-10F3-0BEC-0D6C-241B37ADD0C1}"/>
              </a:ext>
            </a:extLst>
          </p:cNvPr>
          <p:cNvSpPr/>
          <p:nvPr userDrawn="1"/>
        </p:nvSpPr>
        <p:spPr>
          <a:xfrm rot="16200000">
            <a:off x="6461885" y="3262765"/>
            <a:ext cx="2220599" cy="2891085"/>
          </a:xfrm>
          <a:prstGeom prst="roundRect">
            <a:avLst>
              <a:gd name="adj" fmla="val 3233"/>
            </a:avLst>
          </a:prstGeom>
          <a:gradFill flip="none" rotWithShape="1">
            <a:gsLst>
              <a:gs pos="0">
                <a:schemeClr val="bg1">
                  <a:alpha val="16000"/>
                </a:schemeClr>
              </a:gs>
              <a:gs pos="100000">
                <a:srgbClr val="124380">
                  <a:alpha val="27000"/>
                </a:srgbClr>
              </a:gs>
            </a:gsLst>
            <a:lin ang="5400000" scaled="1"/>
            <a:tileRect/>
          </a:gradFill>
          <a:ln>
            <a:noFill/>
          </a:ln>
          <a:effectLst>
            <a:outerShdw blurRad="812800" dist="698500" dir="8100000" sx="96000" sy="96000" algn="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Roboto"/>
              <a:ea typeface="+mn-ea"/>
              <a:cs typeface="+mn-cs"/>
            </a:endParaRPr>
          </a:p>
        </p:txBody>
      </p:sp>
      <p:sp>
        <p:nvSpPr>
          <p:cNvPr id="36" name="Rectangle: Rounded Corners 1">
            <a:extLst>
              <a:ext uri="{FF2B5EF4-FFF2-40B4-BE49-F238E27FC236}">
                <a16:creationId xmlns:a16="http://schemas.microsoft.com/office/drawing/2014/main" id="{969C4FF4-DBC2-4621-F870-3C50D0298B3C}"/>
              </a:ext>
            </a:extLst>
          </p:cNvPr>
          <p:cNvSpPr/>
          <p:nvPr userDrawn="1"/>
        </p:nvSpPr>
        <p:spPr>
          <a:xfrm rot="16200000">
            <a:off x="9095069" y="3262765"/>
            <a:ext cx="2220599" cy="2891085"/>
          </a:xfrm>
          <a:prstGeom prst="roundRect">
            <a:avLst>
              <a:gd name="adj" fmla="val 3233"/>
            </a:avLst>
          </a:prstGeom>
          <a:gradFill flip="none" rotWithShape="1">
            <a:gsLst>
              <a:gs pos="0">
                <a:schemeClr val="bg1">
                  <a:alpha val="16000"/>
                </a:schemeClr>
              </a:gs>
              <a:gs pos="100000">
                <a:srgbClr val="124380">
                  <a:alpha val="27000"/>
                </a:srgbClr>
              </a:gs>
            </a:gsLst>
            <a:lin ang="5400000" scaled="1"/>
            <a:tileRect/>
          </a:gradFill>
          <a:ln>
            <a:noFill/>
          </a:ln>
          <a:effectLst>
            <a:outerShdw blurRad="812800" dist="698500" dir="8100000" sx="96000" sy="96000" algn="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Roboto"/>
              <a:ea typeface="+mn-ea"/>
              <a:cs typeface="+mn-cs"/>
            </a:endParaRPr>
          </a:p>
        </p:txBody>
      </p:sp>
      <p:sp>
        <p:nvSpPr>
          <p:cNvPr id="12" name="Marcador de texto 32">
            <a:extLst>
              <a:ext uri="{FF2B5EF4-FFF2-40B4-BE49-F238E27FC236}">
                <a16:creationId xmlns:a16="http://schemas.microsoft.com/office/drawing/2014/main" id="{C2EA9DE7-5834-8C79-1705-67629056E335}"/>
              </a:ext>
            </a:extLst>
          </p:cNvPr>
          <p:cNvSpPr>
            <a:spLocks noGrp="1"/>
          </p:cNvSpPr>
          <p:nvPr>
            <p:ph type="body" sz="quarter" idx="16" hasCustomPrompt="1"/>
          </p:nvPr>
        </p:nvSpPr>
        <p:spPr>
          <a:xfrm>
            <a:off x="304800" y="637111"/>
            <a:ext cx="11711709" cy="783937"/>
          </a:xfrm>
          <a:prstGeom prst="rect">
            <a:avLst/>
          </a:prstGeom>
        </p:spPr>
        <p:txBody>
          <a:bodyPr/>
          <a:lstStyle>
            <a:lvl1pPr algn="ctr">
              <a:defRPr sz="2600" kern="1200" cap="all" spc="61" baseline="0">
                <a:solidFill>
                  <a:schemeClr val="bg1"/>
                </a:solidFill>
                <a:latin typeface="Roboto Black" panose="02000000000000000000" pitchFamily="2" charset="0"/>
                <a:ea typeface="Roboto Black" panose="02000000000000000000" pitchFamily="2" charset="0"/>
              </a:defRPr>
            </a:lvl1pPr>
          </a:lstStyle>
          <a:p>
            <a:pPr lvl="0"/>
            <a:r>
              <a:rPr lang="es-ES" dirty="0"/>
              <a:t>SECCIÓN/TÍTULO</a:t>
            </a:r>
            <a:endParaRPr lang="es-ES_tradnl" dirty="0"/>
          </a:p>
        </p:txBody>
      </p:sp>
      <p:cxnSp>
        <p:nvCxnSpPr>
          <p:cNvPr id="13" name="Conector recto 12">
            <a:extLst>
              <a:ext uri="{FF2B5EF4-FFF2-40B4-BE49-F238E27FC236}">
                <a16:creationId xmlns:a16="http://schemas.microsoft.com/office/drawing/2014/main" id="{414732CF-4341-184E-517B-A7754F662BFC}"/>
              </a:ext>
            </a:extLst>
          </p:cNvPr>
          <p:cNvCxnSpPr>
            <a:cxnSpLocks/>
          </p:cNvCxnSpPr>
          <p:nvPr/>
        </p:nvCxnSpPr>
        <p:spPr>
          <a:xfrm>
            <a:off x="0" y="402994"/>
            <a:ext cx="1229627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Marcador de texto 6">
            <a:extLst>
              <a:ext uri="{FF2B5EF4-FFF2-40B4-BE49-F238E27FC236}">
                <a16:creationId xmlns:a16="http://schemas.microsoft.com/office/drawing/2014/main" id="{7C5F4B3C-B51B-206C-EBB0-5739501A10CE}"/>
              </a:ext>
            </a:extLst>
          </p:cNvPr>
          <p:cNvSpPr>
            <a:spLocks noGrp="1"/>
          </p:cNvSpPr>
          <p:nvPr>
            <p:ph type="body" sz="quarter" idx="41" hasCustomPrompt="1"/>
          </p:nvPr>
        </p:nvSpPr>
        <p:spPr>
          <a:xfrm>
            <a:off x="460765" y="116107"/>
            <a:ext cx="11233150" cy="220662"/>
          </a:xfrm>
          <a:prstGeom prst="rect">
            <a:avLst/>
          </a:prstGeom>
        </p:spPr>
        <p:txBody>
          <a:bodyPr anchor="ctr" anchorCtr="0"/>
          <a:lstStyle>
            <a:lvl1pPr>
              <a:defRPr sz="1200" b="1">
                <a:solidFill>
                  <a:schemeClr val="bg1"/>
                </a:solidFill>
              </a:defRPr>
            </a:lvl1pPr>
            <a:lvl2pPr>
              <a:defRPr sz="1200" b="1">
                <a:solidFill>
                  <a:schemeClr val="bg1"/>
                </a:solidFill>
              </a:defRPr>
            </a:lvl2pPr>
            <a:lvl3pPr>
              <a:defRPr sz="1200" b="1">
                <a:solidFill>
                  <a:schemeClr val="bg1"/>
                </a:solidFill>
              </a:defRPr>
            </a:lvl3pPr>
            <a:lvl4pPr>
              <a:defRPr sz="1200" b="1">
                <a:solidFill>
                  <a:schemeClr val="bg1"/>
                </a:solidFill>
              </a:defRPr>
            </a:lvl4pPr>
            <a:lvl5pPr>
              <a:defRPr sz="1200" b="1">
                <a:solidFill>
                  <a:schemeClr val="bg1"/>
                </a:solidFill>
              </a:defRPr>
            </a:lvl5pPr>
          </a:lstStyle>
          <a:p>
            <a:pPr lvl="0"/>
            <a:r>
              <a:rPr lang="es-ES" dirty="0"/>
              <a:t>Bloque / Sección</a:t>
            </a:r>
            <a:endParaRPr lang="en-GB" dirty="0"/>
          </a:p>
        </p:txBody>
      </p:sp>
      <p:sp>
        <p:nvSpPr>
          <p:cNvPr id="4" name="Marcador de posición de imagen 3">
            <a:extLst>
              <a:ext uri="{FF2B5EF4-FFF2-40B4-BE49-F238E27FC236}">
                <a16:creationId xmlns:a16="http://schemas.microsoft.com/office/drawing/2014/main" id="{E60D0051-718F-A9C6-D2C1-AD2E0BD1C39A}"/>
              </a:ext>
            </a:extLst>
          </p:cNvPr>
          <p:cNvSpPr>
            <a:spLocks noGrp="1"/>
          </p:cNvSpPr>
          <p:nvPr>
            <p:ph type="pic" sz="quarter" idx="10"/>
          </p:nvPr>
        </p:nvSpPr>
        <p:spPr>
          <a:xfrm>
            <a:off x="1729157" y="1782200"/>
            <a:ext cx="740624" cy="641597"/>
          </a:xfrm>
          <a:prstGeom prst="rect">
            <a:avLst/>
          </a:prstGeom>
        </p:spPr>
        <p:txBody>
          <a:bodyPr/>
          <a:lstStyle>
            <a:lvl1pPr>
              <a:defRPr>
                <a:solidFill>
                  <a:schemeClr val="bg1"/>
                </a:solidFill>
                <a:latin typeface="Roboto" panose="02000000000000000000" pitchFamily="2" charset="0"/>
                <a:ea typeface="Roboto" panose="02000000000000000000" pitchFamily="2" charset="0"/>
              </a:defRPr>
            </a:lvl1pPr>
          </a:lstStyle>
          <a:p>
            <a:endParaRPr lang="es-ES_tradnl" dirty="0"/>
          </a:p>
        </p:txBody>
      </p:sp>
      <p:sp>
        <p:nvSpPr>
          <p:cNvPr id="5" name="Marcador de texto 24">
            <a:extLst>
              <a:ext uri="{FF2B5EF4-FFF2-40B4-BE49-F238E27FC236}">
                <a16:creationId xmlns:a16="http://schemas.microsoft.com/office/drawing/2014/main" id="{3180C908-BFB9-18A9-9E05-9B4F7C015DFA}"/>
              </a:ext>
            </a:extLst>
          </p:cNvPr>
          <p:cNvSpPr>
            <a:spLocks noGrp="1"/>
          </p:cNvSpPr>
          <p:nvPr>
            <p:ph type="body" sz="quarter" idx="18" hasCustomPrompt="1"/>
          </p:nvPr>
        </p:nvSpPr>
        <p:spPr>
          <a:xfrm>
            <a:off x="766763" y="2755085"/>
            <a:ext cx="2665412" cy="1016184"/>
          </a:xfrm>
          <a:prstGeom prst="rect">
            <a:avLst/>
          </a:prstGeom>
        </p:spPr>
        <p:txBody>
          <a:bodyPr/>
          <a:lstStyle>
            <a:lvl1pPr algn="ctr">
              <a:spcAft>
                <a:spcPts val="600"/>
              </a:spcAft>
              <a:defRPr b="1" cap="all" baseline="0">
                <a:solidFill>
                  <a:schemeClr val="bg1"/>
                </a:solidFill>
                <a:latin typeface="Roboto" panose="02000000000000000000" pitchFamily="2" charset="0"/>
                <a:ea typeface="Roboto" panose="02000000000000000000" pitchFamily="2" charset="0"/>
              </a:defRPr>
            </a:lvl1pPr>
            <a:lvl2pPr marL="0" algn="ctr">
              <a:spcAft>
                <a:spcPts val="600"/>
              </a:spcAft>
              <a:defRPr sz="971" cap="all" baseline="0">
                <a:solidFill>
                  <a:schemeClr val="bg1"/>
                </a:solidFill>
              </a:defRPr>
            </a:lvl2pPr>
            <a:lvl3pPr algn="ctr">
              <a:defRPr sz="971" cap="all" baseline="0"/>
            </a:lvl3pPr>
            <a:lvl4pPr algn="ctr">
              <a:defRPr sz="971" cap="all" baseline="0"/>
            </a:lvl4pPr>
            <a:lvl5pPr algn="ctr">
              <a:defRPr sz="971" cap="all" baseline="0"/>
            </a:lvl5pPr>
          </a:lstStyle>
          <a:p>
            <a:pPr lvl="0"/>
            <a:r>
              <a:rPr lang="es-ES" dirty="0"/>
              <a:t>Editar el estilo de texto del patrón</a:t>
            </a:r>
          </a:p>
          <a:p>
            <a:pPr lvl="1"/>
            <a:r>
              <a:rPr lang="es-ES" dirty="0"/>
              <a:t>Segundo nivel</a:t>
            </a:r>
          </a:p>
        </p:txBody>
      </p:sp>
      <p:sp>
        <p:nvSpPr>
          <p:cNvPr id="7" name="Marcador de posición de imagen 3">
            <a:extLst>
              <a:ext uri="{FF2B5EF4-FFF2-40B4-BE49-F238E27FC236}">
                <a16:creationId xmlns:a16="http://schemas.microsoft.com/office/drawing/2014/main" id="{D263C415-5372-9204-08C7-04BA2064A4BD}"/>
              </a:ext>
            </a:extLst>
          </p:cNvPr>
          <p:cNvSpPr>
            <a:spLocks noGrp="1"/>
          </p:cNvSpPr>
          <p:nvPr>
            <p:ph type="pic" sz="quarter" idx="27"/>
          </p:nvPr>
        </p:nvSpPr>
        <p:spPr>
          <a:xfrm>
            <a:off x="1729157" y="4049149"/>
            <a:ext cx="740624" cy="641597"/>
          </a:xfrm>
          <a:prstGeom prst="rect">
            <a:avLst/>
          </a:prstGeom>
        </p:spPr>
        <p:txBody>
          <a:bodyPr/>
          <a:lstStyle>
            <a:lvl1pPr>
              <a:defRPr>
                <a:solidFill>
                  <a:schemeClr val="bg1"/>
                </a:solidFill>
                <a:latin typeface="Roboto" panose="02000000000000000000" pitchFamily="2" charset="0"/>
                <a:ea typeface="Roboto" panose="02000000000000000000" pitchFamily="2" charset="0"/>
              </a:defRPr>
            </a:lvl1pPr>
          </a:lstStyle>
          <a:p>
            <a:endParaRPr lang="es-ES_tradnl" dirty="0"/>
          </a:p>
        </p:txBody>
      </p:sp>
      <p:sp>
        <p:nvSpPr>
          <p:cNvPr id="8" name="Marcador de texto 24">
            <a:extLst>
              <a:ext uri="{FF2B5EF4-FFF2-40B4-BE49-F238E27FC236}">
                <a16:creationId xmlns:a16="http://schemas.microsoft.com/office/drawing/2014/main" id="{750B6380-024A-9B70-3E4B-18D67334F0F7}"/>
              </a:ext>
            </a:extLst>
          </p:cNvPr>
          <p:cNvSpPr>
            <a:spLocks noGrp="1"/>
          </p:cNvSpPr>
          <p:nvPr>
            <p:ph type="body" sz="quarter" idx="28" hasCustomPrompt="1"/>
          </p:nvPr>
        </p:nvSpPr>
        <p:spPr>
          <a:xfrm>
            <a:off x="766763" y="5022034"/>
            <a:ext cx="2665412" cy="1016184"/>
          </a:xfrm>
          <a:prstGeom prst="rect">
            <a:avLst/>
          </a:prstGeom>
        </p:spPr>
        <p:txBody>
          <a:bodyPr/>
          <a:lstStyle>
            <a:lvl1pPr algn="ctr">
              <a:spcAft>
                <a:spcPts val="600"/>
              </a:spcAft>
              <a:defRPr b="1" cap="all" baseline="0">
                <a:solidFill>
                  <a:schemeClr val="bg1"/>
                </a:solidFill>
                <a:latin typeface="Roboto" panose="02000000000000000000" pitchFamily="2" charset="0"/>
                <a:ea typeface="Roboto" panose="02000000000000000000" pitchFamily="2" charset="0"/>
              </a:defRPr>
            </a:lvl1pPr>
            <a:lvl2pPr marL="0" algn="ctr">
              <a:spcAft>
                <a:spcPts val="600"/>
              </a:spcAft>
              <a:defRPr sz="971" cap="all" baseline="0">
                <a:solidFill>
                  <a:schemeClr val="bg1"/>
                </a:solidFill>
              </a:defRPr>
            </a:lvl2pPr>
            <a:lvl3pPr algn="ctr">
              <a:defRPr sz="971" cap="all" baseline="0"/>
            </a:lvl3pPr>
            <a:lvl4pPr algn="ctr">
              <a:defRPr sz="971" cap="all" baseline="0"/>
            </a:lvl4pPr>
            <a:lvl5pPr algn="ctr">
              <a:defRPr sz="971" cap="all" baseline="0"/>
            </a:lvl5pPr>
          </a:lstStyle>
          <a:p>
            <a:pPr lvl="0"/>
            <a:r>
              <a:rPr lang="es-ES" dirty="0"/>
              <a:t>Editar el estilo de texto del patrón</a:t>
            </a:r>
          </a:p>
          <a:p>
            <a:pPr lvl="1"/>
            <a:r>
              <a:rPr lang="es-ES" dirty="0"/>
              <a:t>Segundo nivel</a:t>
            </a:r>
          </a:p>
        </p:txBody>
      </p:sp>
      <p:sp>
        <p:nvSpPr>
          <p:cNvPr id="9" name="Marcador de posición de imagen 3">
            <a:extLst>
              <a:ext uri="{FF2B5EF4-FFF2-40B4-BE49-F238E27FC236}">
                <a16:creationId xmlns:a16="http://schemas.microsoft.com/office/drawing/2014/main" id="{E6C7CEB1-55E3-16A5-211D-868075FA90F6}"/>
              </a:ext>
            </a:extLst>
          </p:cNvPr>
          <p:cNvSpPr>
            <a:spLocks noGrp="1"/>
          </p:cNvSpPr>
          <p:nvPr>
            <p:ph type="pic" sz="quarter" idx="29"/>
          </p:nvPr>
        </p:nvSpPr>
        <p:spPr>
          <a:xfrm>
            <a:off x="4394569" y="1782200"/>
            <a:ext cx="740624" cy="641597"/>
          </a:xfrm>
          <a:prstGeom prst="rect">
            <a:avLst/>
          </a:prstGeom>
        </p:spPr>
        <p:txBody>
          <a:bodyPr/>
          <a:lstStyle>
            <a:lvl1pPr>
              <a:defRPr>
                <a:solidFill>
                  <a:schemeClr val="bg1"/>
                </a:solidFill>
                <a:latin typeface="Roboto" panose="02000000000000000000" pitchFamily="2" charset="0"/>
                <a:ea typeface="Roboto" panose="02000000000000000000" pitchFamily="2" charset="0"/>
              </a:defRPr>
            </a:lvl1pPr>
          </a:lstStyle>
          <a:p>
            <a:endParaRPr lang="es-ES_tradnl" dirty="0"/>
          </a:p>
        </p:txBody>
      </p:sp>
      <p:sp>
        <p:nvSpPr>
          <p:cNvPr id="10" name="Marcador de texto 24">
            <a:extLst>
              <a:ext uri="{FF2B5EF4-FFF2-40B4-BE49-F238E27FC236}">
                <a16:creationId xmlns:a16="http://schemas.microsoft.com/office/drawing/2014/main" id="{1DC4A0AF-92ED-428C-4C66-25162AACD32C}"/>
              </a:ext>
            </a:extLst>
          </p:cNvPr>
          <p:cNvSpPr>
            <a:spLocks noGrp="1"/>
          </p:cNvSpPr>
          <p:nvPr>
            <p:ph type="body" sz="quarter" idx="30" hasCustomPrompt="1"/>
          </p:nvPr>
        </p:nvSpPr>
        <p:spPr>
          <a:xfrm>
            <a:off x="3432175" y="2755085"/>
            <a:ext cx="2665412" cy="1016184"/>
          </a:xfrm>
          <a:prstGeom prst="rect">
            <a:avLst/>
          </a:prstGeom>
        </p:spPr>
        <p:txBody>
          <a:bodyPr/>
          <a:lstStyle>
            <a:lvl1pPr algn="ctr">
              <a:spcAft>
                <a:spcPts val="600"/>
              </a:spcAft>
              <a:defRPr b="1" cap="all" baseline="0">
                <a:solidFill>
                  <a:schemeClr val="bg1"/>
                </a:solidFill>
                <a:latin typeface="Roboto" panose="02000000000000000000" pitchFamily="2" charset="0"/>
                <a:ea typeface="Roboto" panose="02000000000000000000" pitchFamily="2" charset="0"/>
              </a:defRPr>
            </a:lvl1pPr>
            <a:lvl2pPr marL="0" algn="ctr">
              <a:spcAft>
                <a:spcPts val="600"/>
              </a:spcAft>
              <a:defRPr sz="971" cap="all" baseline="0">
                <a:solidFill>
                  <a:schemeClr val="bg1"/>
                </a:solidFill>
              </a:defRPr>
            </a:lvl2pPr>
            <a:lvl3pPr algn="ctr">
              <a:defRPr sz="971" cap="all" baseline="0"/>
            </a:lvl3pPr>
            <a:lvl4pPr algn="ctr">
              <a:defRPr sz="971" cap="all" baseline="0"/>
            </a:lvl4pPr>
            <a:lvl5pPr algn="ctr">
              <a:defRPr sz="971" cap="all" baseline="0"/>
            </a:lvl5pPr>
          </a:lstStyle>
          <a:p>
            <a:pPr lvl="0"/>
            <a:r>
              <a:rPr lang="es-ES" dirty="0"/>
              <a:t>Editar el estilo de texto del patrón</a:t>
            </a:r>
          </a:p>
          <a:p>
            <a:pPr lvl="1"/>
            <a:r>
              <a:rPr lang="es-ES" dirty="0"/>
              <a:t>Segundo nivel</a:t>
            </a:r>
          </a:p>
        </p:txBody>
      </p:sp>
      <p:sp>
        <p:nvSpPr>
          <p:cNvPr id="11" name="Marcador de posición de imagen 3">
            <a:extLst>
              <a:ext uri="{FF2B5EF4-FFF2-40B4-BE49-F238E27FC236}">
                <a16:creationId xmlns:a16="http://schemas.microsoft.com/office/drawing/2014/main" id="{D1DEFDC1-F91A-78EC-3DFC-DD58A86B9221}"/>
              </a:ext>
            </a:extLst>
          </p:cNvPr>
          <p:cNvSpPr>
            <a:spLocks noGrp="1"/>
          </p:cNvSpPr>
          <p:nvPr>
            <p:ph type="pic" sz="quarter" idx="31"/>
          </p:nvPr>
        </p:nvSpPr>
        <p:spPr>
          <a:xfrm>
            <a:off x="4394569" y="4049149"/>
            <a:ext cx="740624" cy="641597"/>
          </a:xfrm>
          <a:prstGeom prst="rect">
            <a:avLst/>
          </a:prstGeom>
        </p:spPr>
        <p:txBody>
          <a:bodyPr/>
          <a:lstStyle>
            <a:lvl1pPr>
              <a:defRPr>
                <a:solidFill>
                  <a:schemeClr val="bg1"/>
                </a:solidFill>
                <a:latin typeface="Roboto" panose="02000000000000000000" pitchFamily="2" charset="0"/>
                <a:ea typeface="Roboto" panose="02000000000000000000" pitchFamily="2" charset="0"/>
              </a:defRPr>
            </a:lvl1pPr>
          </a:lstStyle>
          <a:p>
            <a:endParaRPr lang="es-ES_tradnl" dirty="0"/>
          </a:p>
        </p:txBody>
      </p:sp>
      <p:sp>
        <p:nvSpPr>
          <p:cNvPr id="15" name="Marcador de texto 24">
            <a:extLst>
              <a:ext uri="{FF2B5EF4-FFF2-40B4-BE49-F238E27FC236}">
                <a16:creationId xmlns:a16="http://schemas.microsoft.com/office/drawing/2014/main" id="{B466CF11-C6F2-5D5B-2D09-68BC1F783169}"/>
              </a:ext>
            </a:extLst>
          </p:cNvPr>
          <p:cNvSpPr>
            <a:spLocks noGrp="1"/>
          </p:cNvSpPr>
          <p:nvPr>
            <p:ph type="body" sz="quarter" idx="32" hasCustomPrompt="1"/>
          </p:nvPr>
        </p:nvSpPr>
        <p:spPr>
          <a:xfrm>
            <a:off x="3432175" y="5022034"/>
            <a:ext cx="2665412" cy="1016184"/>
          </a:xfrm>
          <a:prstGeom prst="rect">
            <a:avLst/>
          </a:prstGeom>
        </p:spPr>
        <p:txBody>
          <a:bodyPr/>
          <a:lstStyle>
            <a:lvl1pPr algn="ctr">
              <a:spcAft>
                <a:spcPts val="600"/>
              </a:spcAft>
              <a:defRPr b="1" cap="all" baseline="0">
                <a:solidFill>
                  <a:schemeClr val="bg1"/>
                </a:solidFill>
                <a:latin typeface="Roboto" panose="02000000000000000000" pitchFamily="2" charset="0"/>
                <a:ea typeface="Roboto" panose="02000000000000000000" pitchFamily="2" charset="0"/>
              </a:defRPr>
            </a:lvl1pPr>
            <a:lvl2pPr marL="0" algn="ctr">
              <a:spcAft>
                <a:spcPts val="600"/>
              </a:spcAft>
              <a:defRPr sz="971" cap="all" baseline="0">
                <a:solidFill>
                  <a:schemeClr val="bg1"/>
                </a:solidFill>
              </a:defRPr>
            </a:lvl2pPr>
            <a:lvl3pPr algn="ctr">
              <a:defRPr sz="971" cap="all" baseline="0"/>
            </a:lvl3pPr>
            <a:lvl4pPr algn="ctr">
              <a:defRPr sz="971" cap="all" baseline="0"/>
            </a:lvl4pPr>
            <a:lvl5pPr algn="ctr">
              <a:defRPr sz="971" cap="all" baseline="0"/>
            </a:lvl5pPr>
          </a:lstStyle>
          <a:p>
            <a:pPr lvl="0"/>
            <a:r>
              <a:rPr lang="es-ES" dirty="0"/>
              <a:t>Editar el estilo de texto del patrón</a:t>
            </a:r>
          </a:p>
          <a:p>
            <a:pPr lvl="1"/>
            <a:r>
              <a:rPr lang="es-ES" dirty="0"/>
              <a:t>Segundo nivel</a:t>
            </a:r>
          </a:p>
        </p:txBody>
      </p:sp>
      <p:sp>
        <p:nvSpPr>
          <p:cNvPr id="16" name="Marcador de posición de imagen 3">
            <a:extLst>
              <a:ext uri="{FF2B5EF4-FFF2-40B4-BE49-F238E27FC236}">
                <a16:creationId xmlns:a16="http://schemas.microsoft.com/office/drawing/2014/main" id="{63031243-FEBE-01E2-98AA-9688AE1102AE}"/>
              </a:ext>
            </a:extLst>
          </p:cNvPr>
          <p:cNvSpPr>
            <a:spLocks noGrp="1"/>
          </p:cNvSpPr>
          <p:nvPr>
            <p:ph type="pic" sz="quarter" idx="33"/>
          </p:nvPr>
        </p:nvSpPr>
        <p:spPr>
          <a:xfrm>
            <a:off x="7056808" y="1782200"/>
            <a:ext cx="740624" cy="641597"/>
          </a:xfrm>
          <a:prstGeom prst="rect">
            <a:avLst/>
          </a:prstGeom>
        </p:spPr>
        <p:txBody>
          <a:bodyPr/>
          <a:lstStyle>
            <a:lvl1pPr>
              <a:defRPr>
                <a:solidFill>
                  <a:schemeClr val="bg1"/>
                </a:solidFill>
                <a:latin typeface="Roboto" panose="02000000000000000000" pitchFamily="2" charset="0"/>
                <a:ea typeface="Roboto" panose="02000000000000000000" pitchFamily="2" charset="0"/>
              </a:defRPr>
            </a:lvl1pPr>
          </a:lstStyle>
          <a:p>
            <a:endParaRPr lang="es-ES_tradnl" dirty="0"/>
          </a:p>
        </p:txBody>
      </p:sp>
      <p:sp>
        <p:nvSpPr>
          <p:cNvPr id="17" name="Marcador de texto 24">
            <a:extLst>
              <a:ext uri="{FF2B5EF4-FFF2-40B4-BE49-F238E27FC236}">
                <a16:creationId xmlns:a16="http://schemas.microsoft.com/office/drawing/2014/main" id="{B80AE7FB-C02C-A8D1-D55F-5BDFE4123514}"/>
              </a:ext>
            </a:extLst>
          </p:cNvPr>
          <p:cNvSpPr>
            <a:spLocks noGrp="1"/>
          </p:cNvSpPr>
          <p:nvPr>
            <p:ph type="body" sz="quarter" idx="34" hasCustomPrompt="1"/>
          </p:nvPr>
        </p:nvSpPr>
        <p:spPr>
          <a:xfrm>
            <a:off x="6094414" y="2755085"/>
            <a:ext cx="2665412" cy="1016184"/>
          </a:xfrm>
          <a:prstGeom prst="rect">
            <a:avLst/>
          </a:prstGeom>
        </p:spPr>
        <p:txBody>
          <a:bodyPr/>
          <a:lstStyle>
            <a:lvl1pPr algn="ctr">
              <a:spcAft>
                <a:spcPts val="600"/>
              </a:spcAft>
              <a:defRPr b="1" cap="all" baseline="0">
                <a:solidFill>
                  <a:schemeClr val="bg1"/>
                </a:solidFill>
                <a:latin typeface="Roboto" panose="02000000000000000000" pitchFamily="2" charset="0"/>
                <a:ea typeface="Roboto" panose="02000000000000000000" pitchFamily="2" charset="0"/>
              </a:defRPr>
            </a:lvl1pPr>
            <a:lvl2pPr marL="0" algn="ctr">
              <a:spcAft>
                <a:spcPts val="600"/>
              </a:spcAft>
              <a:defRPr sz="971" cap="all" baseline="0">
                <a:solidFill>
                  <a:schemeClr val="bg1"/>
                </a:solidFill>
              </a:defRPr>
            </a:lvl2pPr>
            <a:lvl3pPr algn="ctr">
              <a:defRPr sz="971" cap="all" baseline="0"/>
            </a:lvl3pPr>
            <a:lvl4pPr algn="ctr">
              <a:defRPr sz="971" cap="all" baseline="0"/>
            </a:lvl4pPr>
            <a:lvl5pPr algn="ctr">
              <a:defRPr sz="971" cap="all" baseline="0"/>
            </a:lvl5pPr>
          </a:lstStyle>
          <a:p>
            <a:pPr lvl="0"/>
            <a:r>
              <a:rPr lang="es-ES" dirty="0"/>
              <a:t>Editar el estilo de texto del patrón</a:t>
            </a:r>
          </a:p>
          <a:p>
            <a:pPr lvl="1"/>
            <a:r>
              <a:rPr lang="es-ES" dirty="0"/>
              <a:t>Segundo nivel</a:t>
            </a:r>
          </a:p>
        </p:txBody>
      </p:sp>
      <p:sp>
        <p:nvSpPr>
          <p:cNvPr id="18" name="Marcador de posición de imagen 3">
            <a:extLst>
              <a:ext uri="{FF2B5EF4-FFF2-40B4-BE49-F238E27FC236}">
                <a16:creationId xmlns:a16="http://schemas.microsoft.com/office/drawing/2014/main" id="{F3238F09-DA2E-FA0B-46A7-042EB2266B13}"/>
              </a:ext>
            </a:extLst>
          </p:cNvPr>
          <p:cNvSpPr>
            <a:spLocks noGrp="1"/>
          </p:cNvSpPr>
          <p:nvPr>
            <p:ph type="pic" sz="quarter" idx="35"/>
          </p:nvPr>
        </p:nvSpPr>
        <p:spPr>
          <a:xfrm>
            <a:off x="7056808" y="4049149"/>
            <a:ext cx="740624" cy="641597"/>
          </a:xfrm>
          <a:prstGeom prst="rect">
            <a:avLst/>
          </a:prstGeom>
        </p:spPr>
        <p:txBody>
          <a:bodyPr/>
          <a:lstStyle>
            <a:lvl1pPr>
              <a:defRPr>
                <a:solidFill>
                  <a:schemeClr val="bg1"/>
                </a:solidFill>
                <a:latin typeface="Roboto" panose="02000000000000000000" pitchFamily="2" charset="0"/>
                <a:ea typeface="Roboto" panose="02000000000000000000" pitchFamily="2" charset="0"/>
              </a:defRPr>
            </a:lvl1pPr>
          </a:lstStyle>
          <a:p>
            <a:endParaRPr lang="es-ES_tradnl" dirty="0"/>
          </a:p>
        </p:txBody>
      </p:sp>
      <p:sp>
        <p:nvSpPr>
          <p:cNvPr id="19" name="Marcador de texto 24">
            <a:extLst>
              <a:ext uri="{FF2B5EF4-FFF2-40B4-BE49-F238E27FC236}">
                <a16:creationId xmlns:a16="http://schemas.microsoft.com/office/drawing/2014/main" id="{2588AF77-F7AF-86E9-4E59-0014BBFD1DF7}"/>
              </a:ext>
            </a:extLst>
          </p:cNvPr>
          <p:cNvSpPr>
            <a:spLocks noGrp="1"/>
          </p:cNvSpPr>
          <p:nvPr>
            <p:ph type="body" sz="quarter" idx="36" hasCustomPrompt="1"/>
          </p:nvPr>
        </p:nvSpPr>
        <p:spPr>
          <a:xfrm>
            <a:off x="6094414" y="5022034"/>
            <a:ext cx="2665412" cy="1016184"/>
          </a:xfrm>
          <a:prstGeom prst="rect">
            <a:avLst/>
          </a:prstGeom>
        </p:spPr>
        <p:txBody>
          <a:bodyPr/>
          <a:lstStyle>
            <a:lvl1pPr algn="ctr">
              <a:spcAft>
                <a:spcPts val="600"/>
              </a:spcAft>
              <a:defRPr b="1" cap="all" baseline="0">
                <a:solidFill>
                  <a:schemeClr val="bg1"/>
                </a:solidFill>
                <a:latin typeface="Roboto" panose="02000000000000000000" pitchFamily="2" charset="0"/>
                <a:ea typeface="Roboto" panose="02000000000000000000" pitchFamily="2" charset="0"/>
              </a:defRPr>
            </a:lvl1pPr>
            <a:lvl2pPr marL="0" algn="ctr">
              <a:spcAft>
                <a:spcPts val="600"/>
              </a:spcAft>
              <a:defRPr sz="971" cap="all" baseline="0">
                <a:solidFill>
                  <a:schemeClr val="bg1"/>
                </a:solidFill>
              </a:defRPr>
            </a:lvl2pPr>
            <a:lvl3pPr algn="ctr">
              <a:defRPr sz="971" cap="all" baseline="0"/>
            </a:lvl3pPr>
            <a:lvl4pPr algn="ctr">
              <a:defRPr sz="971" cap="all" baseline="0"/>
            </a:lvl4pPr>
            <a:lvl5pPr algn="ctr">
              <a:defRPr sz="971" cap="all" baseline="0"/>
            </a:lvl5pPr>
          </a:lstStyle>
          <a:p>
            <a:pPr lvl="0"/>
            <a:r>
              <a:rPr lang="es-ES" dirty="0"/>
              <a:t>Editar el estilo de texto del patrón</a:t>
            </a:r>
          </a:p>
          <a:p>
            <a:pPr lvl="1"/>
            <a:r>
              <a:rPr lang="es-ES" dirty="0"/>
              <a:t>Segundo nivel</a:t>
            </a:r>
          </a:p>
        </p:txBody>
      </p:sp>
      <p:sp>
        <p:nvSpPr>
          <p:cNvPr id="20" name="Marcador de posición de imagen 3">
            <a:extLst>
              <a:ext uri="{FF2B5EF4-FFF2-40B4-BE49-F238E27FC236}">
                <a16:creationId xmlns:a16="http://schemas.microsoft.com/office/drawing/2014/main" id="{2626D517-DD7C-5B6B-9D4E-A9978A50B461}"/>
              </a:ext>
            </a:extLst>
          </p:cNvPr>
          <p:cNvSpPr>
            <a:spLocks noGrp="1"/>
          </p:cNvSpPr>
          <p:nvPr>
            <p:ph type="pic" sz="quarter" idx="37"/>
          </p:nvPr>
        </p:nvSpPr>
        <p:spPr>
          <a:xfrm>
            <a:off x="9722220" y="1782200"/>
            <a:ext cx="740624" cy="641597"/>
          </a:xfrm>
          <a:prstGeom prst="rect">
            <a:avLst/>
          </a:prstGeom>
        </p:spPr>
        <p:txBody>
          <a:bodyPr/>
          <a:lstStyle>
            <a:lvl1pPr>
              <a:defRPr>
                <a:solidFill>
                  <a:schemeClr val="bg1"/>
                </a:solidFill>
                <a:latin typeface="Roboto" panose="02000000000000000000" pitchFamily="2" charset="0"/>
                <a:ea typeface="Roboto" panose="02000000000000000000" pitchFamily="2" charset="0"/>
              </a:defRPr>
            </a:lvl1pPr>
          </a:lstStyle>
          <a:p>
            <a:endParaRPr lang="es-ES_tradnl" dirty="0"/>
          </a:p>
        </p:txBody>
      </p:sp>
      <p:sp>
        <p:nvSpPr>
          <p:cNvPr id="21" name="Marcador de texto 24">
            <a:extLst>
              <a:ext uri="{FF2B5EF4-FFF2-40B4-BE49-F238E27FC236}">
                <a16:creationId xmlns:a16="http://schemas.microsoft.com/office/drawing/2014/main" id="{354C1F20-F3DD-FC37-42BD-8425919D43DC}"/>
              </a:ext>
            </a:extLst>
          </p:cNvPr>
          <p:cNvSpPr>
            <a:spLocks noGrp="1"/>
          </p:cNvSpPr>
          <p:nvPr>
            <p:ph type="body" sz="quarter" idx="38" hasCustomPrompt="1"/>
          </p:nvPr>
        </p:nvSpPr>
        <p:spPr>
          <a:xfrm>
            <a:off x="8759826" y="2755085"/>
            <a:ext cx="2665412" cy="1016184"/>
          </a:xfrm>
          <a:prstGeom prst="rect">
            <a:avLst/>
          </a:prstGeom>
        </p:spPr>
        <p:txBody>
          <a:bodyPr/>
          <a:lstStyle>
            <a:lvl1pPr algn="ctr">
              <a:spcAft>
                <a:spcPts val="600"/>
              </a:spcAft>
              <a:defRPr b="1" cap="all" baseline="0">
                <a:solidFill>
                  <a:schemeClr val="bg1"/>
                </a:solidFill>
                <a:latin typeface="Roboto" panose="02000000000000000000" pitchFamily="2" charset="0"/>
                <a:ea typeface="Roboto" panose="02000000000000000000" pitchFamily="2" charset="0"/>
              </a:defRPr>
            </a:lvl1pPr>
            <a:lvl2pPr marL="0" algn="ctr">
              <a:spcAft>
                <a:spcPts val="600"/>
              </a:spcAft>
              <a:defRPr sz="971" cap="all" baseline="0">
                <a:solidFill>
                  <a:schemeClr val="bg1"/>
                </a:solidFill>
              </a:defRPr>
            </a:lvl2pPr>
            <a:lvl3pPr algn="ctr">
              <a:defRPr sz="971" cap="all" baseline="0"/>
            </a:lvl3pPr>
            <a:lvl4pPr algn="ctr">
              <a:defRPr sz="971" cap="all" baseline="0"/>
            </a:lvl4pPr>
            <a:lvl5pPr algn="ctr">
              <a:defRPr sz="971" cap="all" baseline="0"/>
            </a:lvl5pPr>
          </a:lstStyle>
          <a:p>
            <a:pPr lvl="0"/>
            <a:r>
              <a:rPr lang="es-ES" dirty="0"/>
              <a:t>Editar el estilo de texto del patrón</a:t>
            </a:r>
          </a:p>
          <a:p>
            <a:pPr lvl="1"/>
            <a:r>
              <a:rPr lang="es-ES" dirty="0"/>
              <a:t>Segundo nivel</a:t>
            </a:r>
          </a:p>
        </p:txBody>
      </p:sp>
      <p:sp>
        <p:nvSpPr>
          <p:cNvPr id="22" name="Marcador de posición de imagen 3">
            <a:extLst>
              <a:ext uri="{FF2B5EF4-FFF2-40B4-BE49-F238E27FC236}">
                <a16:creationId xmlns:a16="http://schemas.microsoft.com/office/drawing/2014/main" id="{BE32ED24-5E4E-E191-A114-052BE889FB77}"/>
              </a:ext>
            </a:extLst>
          </p:cNvPr>
          <p:cNvSpPr>
            <a:spLocks noGrp="1"/>
          </p:cNvSpPr>
          <p:nvPr>
            <p:ph type="pic" sz="quarter" idx="39"/>
          </p:nvPr>
        </p:nvSpPr>
        <p:spPr>
          <a:xfrm>
            <a:off x="9722220" y="4049149"/>
            <a:ext cx="740624" cy="641597"/>
          </a:xfrm>
          <a:prstGeom prst="rect">
            <a:avLst/>
          </a:prstGeom>
        </p:spPr>
        <p:txBody>
          <a:bodyPr/>
          <a:lstStyle>
            <a:lvl1pPr>
              <a:defRPr>
                <a:solidFill>
                  <a:schemeClr val="bg1"/>
                </a:solidFill>
                <a:latin typeface="Roboto" panose="02000000000000000000" pitchFamily="2" charset="0"/>
                <a:ea typeface="Roboto" panose="02000000000000000000" pitchFamily="2" charset="0"/>
              </a:defRPr>
            </a:lvl1pPr>
          </a:lstStyle>
          <a:p>
            <a:endParaRPr lang="es-ES_tradnl" dirty="0"/>
          </a:p>
        </p:txBody>
      </p:sp>
      <p:sp>
        <p:nvSpPr>
          <p:cNvPr id="23" name="Marcador de texto 24">
            <a:extLst>
              <a:ext uri="{FF2B5EF4-FFF2-40B4-BE49-F238E27FC236}">
                <a16:creationId xmlns:a16="http://schemas.microsoft.com/office/drawing/2014/main" id="{DB42FDBC-EDFC-3E0B-D9C3-C6C154218559}"/>
              </a:ext>
            </a:extLst>
          </p:cNvPr>
          <p:cNvSpPr>
            <a:spLocks noGrp="1"/>
          </p:cNvSpPr>
          <p:nvPr>
            <p:ph type="body" sz="quarter" idx="40" hasCustomPrompt="1"/>
          </p:nvPr>
        </p:nvSpPr>
        <p:spPr>
          <a:xfrm>
            <a:off x="8759826" y="5022034"/>
            <a:ext cx="2665412" cy="1016184"/>
          </a:xfrm>
          <a:prstGeom prst="rect">
            <a:avLst/>
          </a:prstGeom>
        </p:spPr>
        <p:txBody>
          <a:bodyPr/>
          <a:lstStyle>
            <a:lvl1pPr algn="ctr">
              <a:spcAft>
                <a:spcPts val="600"/>
              </a:spcAft>
              <a:defRPr b="1" cap="all" baseline="0">
                <a:solidFill>
                  <a:schemeClr val="bg1"/>
                </a:solidFill>
                <a:latin typeface="Roboto" panose="02000000000000000000" pitchFamily="2" charset="0"/>
                <a:ea typeface="Roboto" panose="02000000000000000000" pitchFamily="2" charset="0"/>
              </a:defRPr>
            </a:lvl1pPr>
            <a:lvl2pPr marL="0" algn="ctr">
              <a:spcAft>
                <a:spcPts val="600"/>
              </a:spcAft>
              <a:defRPr sz="971" cap="all" baseline="0">
                <a:solidFill>
                  <a:schemeClr val="bg1"/>
                </a:solidFill>
              </a:defRPr>
            </a:lvl2pPr>
            <a:lvl3pPr algn="ctr">
              <a:defRPr sz="971" cap="all" baseline="0"/>
            </a:lvl3pPr>
            <a:lvl4pPr algn="ctr">
              <a:defRPr sz="971" cap="all" baseline="0"/>
            </a:lvl4pPr>
            <a:lvl5pPr algn="ctr">
              <a:defRPr sz="971" cap="all" baseline="0"/>
            </a:lvl5pPr>
          </a:lstStyle>
          <a:p>
            <a:pPr lvl="0"/>
            <a:r>
              <a:rPr lang="es-ES" dirty="0"/>
              <a:t>Editar el estilo de texto del patrón</a:t>
            </a:r>
          </a:p>
          <a:p>
            <a:pPr lvl="1"/>
            <a:r>
              <a:rPr lang="es-ES" dirty="0"/>
              <a:t>Segundo nivel</a:t>
            </a:r>
          </a:p>
        </p:txBody>
      </p:sp>
    </p:spTree>
    <p:extLst>
      <p:ext uri="{BB962C8B-B14F-4D97-AF65-F5344CB8AC3E}">
        <p14:creationId xmlns:p14="http://schemas.microsoft.com/office/powerpoint/2010/main" val="1354707918"/>
      </p:ext>
    </p:extLst>
  </p:cSld>
  <p:clrMapOvr>
    <a:masterClrMapping/>
  </p:clrMapOvr>
  <p:extLst>
    <p:ext uri="{DCECCB84-F9BA-43D5-87BE-67443E8EF086}">
      <p15:sldGuideLst xmlns:p15="http://schemas.microsoft.com/office/powerpoint/2012/main">
        <p15:guide id="1" pos="483">
          <p15:clr>
            <a:srgbClr val="FBAE40"/>
          </p15:clr>
        </p15:guide>
        <p15:guide id="2" pos="7197">
          <p15:clr>
            <a:srgbClr val="FBAE40"/>
          </p15:clr>
        </p15:guide>
        <p15:guide id="3" orient="horz" pos="845">
          <p15:clr>
            <a:srgbClr val="FBAE40"/>
          </p15:clr>
        </p15:guide>
        <p15:guide id="4" orient="horz" pos="2273">
          <p15:clr>
            <a:srgbClr val="FBAE40"/>
          </p15:clr>
        </p15:guide>
        <p15:guide id="5" pos="2162">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Memoria gráfica seis menú superior">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3E8F3EF-6BEF-AFAF-3D3B-BC8277654179}"/>
              </a:ext>
            </a:extLst>
          </p:cNvPr>
          <p:cNvSpPr/>
          <p:nvPr userDrawn="1"/>
        </p:nvSpPr>
        <p:spPr>
          <a:xfrm rot="16200000">
            <a:off x="1517360" y="664057"/>
            <a:ext cx="2220599" cy="3853512"/>
          </a:xfrm>
          <a:prstGeom prst="roundRect">
            <a:avLst>
              <a:gd name="adj" fmla="val 3525"/>
            </a:avLst>
          </a:prstGeom>
          <a:gradFill flip="none" rotWithShape="1">
            <a:gsLst>
              <a:gs pos="0">
                <a:schemeClr val="bg1">
                  <a:alpha val="16000"/>
                </a:schemeClr>
              </a:gs>
              <a:gs pos="100000">
                <a:srgbClr val="124380">
                  <a:alpha val="27000"/>
                </a:srgbClr>
              </a:gs>
            </a:gsLst>
            <a:lin ang="5400000" scaled="1"/>
            <a:tileRect/>
          </a:gradFill>
          <a:ln>
            <a:noFill/>
          </a:ln>
          <a:effectLst>
            <a:outerShdw blurRad="812800" dist="698500" dir="8100000" sx="96000" sy="96000" algn="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Roboto"/>
              <a:ea typeface="+mn-ea"/>
              <a:cs typeface="+mn-cs"/>
            </a:endParaRPr>
          </a:p>
        </p:txBody>
      </p:sp>
      <p:sp>
        <p:nvSpPr>
          <p:cNvPr id="6" name="Rectangle: Rounded Corners 1">
            <a:extLst>
              <a:ext uri="{FF2B5EF4-FFF2-40B4-BE49-F238E27FC236}">
                <a16:creationId xmlns:a16="http://schemas.microsoft.com/office/drawing/2014/main" id="{527C01B2-EA20-7855-B748-07F219F891D5}"/>
              </a:ext>
            </a:extLst>
          </p:cNvPr>
          <p:cNvSpPr/>
          <p:nvPr userDrawn="1"/>
        </p:nvSpPr>
        <p:spPr>
          <a:xfrm rot="16200000">
            <a:off x="5183670" y="664058"/>
            <a:ext cx="2220599" cy="3853512"/>
          </a:xfrm>
          <a:prstGeom prst="roundRect">
            <a:avLst>
              <a:gd name="adj" fmla="val 3525"/>
            </a:avLst>
          </a:prstGeom>
          <a:gradFill flip="none" rotWithShape="1">
            <a:gsLst>
              <a:gs pos="0">
                <a:schemeClr val="bg1">
                  <a:alpha val="16000"/>
                </a:schemeClr>
              </a:gs>
              <a:gs pos="100000">
                <a:srgbClr val="124380">
                  <a:alpha val="27000"/>
                </a:srgbClr>
              </a:gs>
            </a:gsLst>
            <a:lin ang="5400000" scaled="1"/>
            <a:tileRect/>
          </a:gradFill>
          <a:ln>
            <a:noFill/>
          </a:ln>
          <a:effectLst>
            <a:outerShdw blurRad="812800" dist="698500" dir="8100000" sx="96000" sy="96000" algn="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Roboto"/>
              <a:ea typeface="+mn-ea"/>
              <a:cs typeface="+mn-cs"/>
            </a:endParaRPr>
          </a:p>
        </p:txBody>
      </p:sp>
      <p:sp>
        <p:nvSpPr>
          <p:cNvPr id="27" name="Rectangle: Rounded Corners 1">
            <a:extLst>
              <a:ext uri="{FF2B5EF4-FFF2-40B4-BE49-F238E27FC236}">
                <a16:creationId xmlns:a16="http://schemas.microsoft.com/office/drawing/2014/main" id="{A1D5778F-4C09-1EA6-4AB3-D389A99D8C0E}"/>
              </a:ext>
            </a:extLst>
          </p:cNvPr>
          <p:cNvSpPr/>
          <p:nvPr userDrawn="1"/>
        </p:nvSpPr>
        <p:spPr>
          <a:xfrm rot="16200000">
            <a:off x="8743618" y="664058"/>
            <a:ext cx="2220599" cy="3853512"/>
          </a:xfrm>
          <a:prstGeom prst="roundRect">
            <a:avLst>
              <a:gd name="adj" fmla="val 3525"/>
            </a:avLst>
          </a:prstGeom>
          <a:gradFill flip="none" rotWithShape="1">
            <a:gsLst>
              <a:gs pos="0">
                <a:schemeClr val="bg1">
                  <a:alpha val="16000"/>
                </a:schemeClr>
              </a:gs>
              <a:gs pos="100000">
                <a:srgbClr val="124380">
                  <a:alpha val="27000"/>
                </a:srgbClr>
              </a:gs>
            </a:gsLst>
            <a:lin ang="5400000" scaled="1"/>
            <a:tileRect/>
          </a:gradFill>
          <a:ln>
            <a:noFill/>
          </a:ln>
          <a:effectLst>
            <a:outerShdw blurRad="812800" dist="698500" dir="8100000" sx="96000" sy="96000" algn="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Roboto"/>
              <a:ea typeface="+mn-ea"/>
              <a:cs typeface="+mn-cs"/>
            </a:endParaRPr>
          </a:p>
        </p:txBody>
      </p:sp>
      <p:sp>
        <p:nvSpPr>
          <p:cNvPr id="3" name="Rectangle: Rounded Corners 1">
            <a:extLst>
              <a:ext uri="{FF2B5EF4-FFF2-40B4-BE49-F238E27FC236}">
                <a16:creationId xmlns:a16="http://schemas.microsoft.com/office/drawing/2014/main" id="{DD3D3B9C-50E8-D195-35CD-36B11CAA972A}"/>
              </a:ext>
            </a:extLst>
          </p:cNvPr>
          <p:cNvSpPr/>
          <p:nvPr userDrawn="1"/>
        </p:nvSpPr>
        <p:spPr>
          <a:xfrm rot="16200000">
            <a:off x="1517360" y="2968986"/>
            <a:ext cx="2220599" cy="3853512"/>
          </a:xfrm>
          <a:prstGeom prst="roundRect">
            <a:avLst>
              <a:gd name="adj" fmla="val 3525"/>
            </a:avLst>
          </a:prstGeom>
          <a:gradFill flip="none" rotWithShape="1">
            <a:gsLst>
              <a:gs pos="0">
                <a:schemeClr val="bg1">
                  <a:alpha val="16000"/>
                </a:schemeClr>
              </a:gs>
              <a:gs pos="100000">
                <a:srgbClr val="124380">
                  <a:alpha val="27000"/>
                </a:srgbClr>
              </a:gs>
            </a:gsLst>
            <a:lin ang="5400000" scaled="1"/>
            <a:tileRect/>
          </a:gradFill>
          <a:ln>
            <a:noFill/>
          </a:ln>
          <a:effectLst>
            <a:outerShdw blurRad="812800" dist="698500" dir="8100000" sx="96000" sy="96000" algn="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Roboto"/>
              <a:ea typeface="+mn-ea"/>
              <a:cs typeface="+mn-cs"/>
            </a:endParaRPr>
          </a:p>
        </p:txBody>
      </p:sp>
      <p:sp>
        <p:nvSpPr>
          <p:cNvPr id="26" name="Rectangle: Rounded Corners 1">
            <a:extLst>
              <a:ext uri="{FF2B5EF4-FFF2-40B4-BE49-F238E27FC236}">
                <a16:creationId xmlns:a16="http://schemas.microsoft.com/office/drawing/2014/main" id="{5E35EA7A-FBBD-C653-46E8-035938C56E43}"/>
              </a:ext>
            </a:extLst>
          </p:cNvPr>
          <p:cNvSpPr/>
          <p:nvPr userDrawn="1"/>
        </p:nvSpPr>
        <p:spPr>
          <a:xfrm rot="16200000">
            <a:off x="5183668" y="2968987"/>
            <a:ext cx="2220599" cy="3853512"/>
          </a:xfrm>
          <a:prstGeom prst="roundRect">
            <a:avLst>
              <a:gd name="adj" fmla="val 3525"/>
            </a:avLst>
          </a:prstGeom>
          <a:gradFill flip="none" rotWithShape="1">
            <a:gsLst>
              <a:gs pos="0">
                <a:schemeClr val="bg1">
                  <a:alpha val="16000"/>
                </a:schemeClr>
              </a:gs>
              <a:gs pos="100000">
                <a:srgbClr val="124380">
                  <a:alpha val="27000"/>
                </a:srgbClr>
              </a:gs>
            </a:gsLst>
            <a:lin ang="5400000" scaled="1"/>
            <a:tileRect/>
          </a:gradFill>
          <a:ln>
            <a:noFill/>
          </a:ln>
          <a:effectLst>
            <a:outerShdw blurRad="812800" dist="698500" dir="8100000" sx="96000" sy="96000" algn="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Roboto"/>
              <a:ea typeface="+mn-ea"/>
              <a:cs typeface="+mn-cs"/>
            </a:endParaRPr>
          </a:p>
        </p:txBody>
      </p:sp>
      <p:sp>
        <p:nvSpPr>
          <p:cNvPr id="28" name="Rectangle: Rounded Corners 1">
            <a:extLst>
              <a:ext uri="{FF2B5EF4-FFF2-40B4-BE49-F238E27FC236}">
                <a16:creationId xmlns:a16="http://schemas.microsoft.com/office/drawing/2014/main" id="{5AB775E8-3089-953F-6079-1C598D661A96}"/>
              </a:ext>
            </a:extLst>
          </p:cNvPr>
          <p:cNvSpPr/>
          <p:nvPr userDrawn="1"/>
        </p:nvSpPr>
        <p:spPr>
          <a:xfrm rot="16200000">
            <a:off x="8743616" y="2968987"/>
            <a:ext cx="2220599" cy="3853512"/>
          </a:xfrm>
          <a:prstGeom prst="roundRect">
            <a:avLst>
              <a:gd name="adj" fmla="val 3525"/>
            </a:avLst>
          </a:prstGeom>
          <a:gradFill flip="none" rotWithShape="1">
            <a:gsLst>
              <a:gs pos="0">
                <a:schemeClr val="bg1">
                  <a:alpha val="16000"/>
                </a:schemeClr>
              </a:gs>
              <a:gs pos="100000">
                <a:srgbClr val="124380">
                  <a:alpha val="27000"/>
                </a:srgbClr>
              </a:gs>
            </a:gsLst>
            <a:lin ang="5400000" scaled="1"/>
            <a:tileRect/>
          </a:gradFill>
          <a:ln>
            <a:noFill/>
          </a:ln>
          <a:effectLst>
            <a:outerShdw blurRad="812800" dist="698500" dir="8100000" sx="96000" sy="96000" algn="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Roboto"/>
              <a:ea typeface="+mn-ea"/>
              <a:cs typeface="+mn-cs"/>
            </a:endParaRPr>
          </a:p>
        </p:txBody>
      </p:sp>
      <p:sp>
        <p:nvSpPr>
          <p:cNvPr id="8" name="Marcador de texto 32">
            <a:extLst>
              <a:ext uri="{FF2B5EF4-FFF2-40B4-BE49-F238E27FC236}">
                <a16:creationId xmlns:a16="http://schemas.microsoft.com/office/drawing/2014/main" id="{4F3E9BC1-240F-5FBD-6B6A-4197AD9A1287}"/>
              </a:ext>
            </a:extLst>
          </p:cNvPr>
          <p:cNvSpPr>
            <a:spLocks noGrp="1"/>
          </p:cNvSpPr>
          <p:nvPr>
            <p:ph type="body" sz="quarter" idx="16" hasCustomPrompt="1"/>
          </p:nvPr>
        </p:nvSpPr>
        <p:spPr>
          <a:xfrm>
            <a:off x="304800" y="637111"/>
            <a:ext cx="11711709" cy="783937"/>
          </a:xfrm>
          <a:prstGeom prst="rect">
            <a:avLst/>
          </a:prstGeom>
        </p:spPr>
        <p:txBody>
          <a:bodyPr/>
          <a:lstStyle>
            <a:lvl1pPr algn="ctr">
              <a:defRPr sz="2600" kern="1200" cap="all" spc="61" baseline="0">
                <a:solidFill>
                  <a:schemeClr val="bg1"/>
                </a:solidFill>
                <a:latin typeface="Roboto Black" panose="02000000000000000000" pitchFamily="2" charset="0"/>
                <a:ea typeface="Roboto Black" panose="02000000000000000000" pitchFamily="2" charset="0"/>
              </a:defRPr>
            </a:lvl1pPr>
          </a:lstStyle>
          <a:p>
            <a:pPr lvl="0"/>
            <a:r>
              <a:rPr lang="es-ES" dirty="0"/>
              <a:t>SECCIÓN/TÍTULO</a:t>
            </a:r>
            <a:endParaRPr lang="es-ES_tradnl" dirty="0"/>
          </a:p>
        </p:txBody>
      </p:sp>
      <p:cxnSp>
        <p:nvCxnSpPr>
          <p:cNvPr id="9" name="Conector recto 8">
            <a:extLst>
              <a:ext uri="{FF2B5EF4-FFF2-40B4-BE49-F238E27FC236}">
                <a16:creationId xmlns:a16="http://schemas.microsoft.com/office/drawing/2014/main" id="{88522774-C3EE-F9C3-F48A-7AEC0A40C7B7}"/>
              </a:ext>
            </a:extLst>
          </p:cNvPr>
          <p:cNvCxnSpPr>
            <a:cxnSpLocks/>
          </p:cNvCxnSpPr>
          <p:nvPr/>
        </p:nvCxnSpPr>
        <p:spPr>
          <a:xfrm>
            <a:off x="0" y="402994"/>
            <a:ext cx="1229627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Marcador de texto 6">
            <a:extLst>
              <a:ext uri="{FF2B5EF4-FFF2-40B4-BE49-F238E27FC236}">
                <a16:creationId xmlns:a16="http://schemas.microsoft.com/office/drawing/2014/main" id="{B2704793-55ED-D248-5359-8477ECD649B5}"/>
              </a:ext>
            </a:extLst>
          </p:cNvPr>
          <p:cNvSpPr>
            <a:spLocks noGrp="1"/>
          </p:cNvSpPr>
          <p:nvPr>
            <p:ph type="body" sz="quarter" idx="36" hasCustomPrompt="1"/>
          </p:nvPr>
        </p:nvSpPr>
        <p:spPr>
          <a:xfrm>
            <a:off x="460765" y="116107"/>
            <a:ext cx="11233150" cy="220662"/>
          </a:xfrm>
          <a:prstGeom prst="rect">
            <a:avLst/>
          </a:prstGeom>
        </p:spPr>
        <p:txBody>
          <a:bodyPr anchor="ctr" anchorCtr="0"/>
          <a:lstStyle>
            <a:lvl1pPr>
              <a:defRPr sz="1200" b="1">
                <a:solidFill>
                  <a:schemeClr val="bg1"/>
                </a:solidFill>
              </a:defRPr>
            </a:lvl1pPr>
            <a:lvl2pPr>
              <a:defRPr sz="1200" b="1">
                <a:solidFill>
                  <a:schemeClr val="bg1"/>
                </a:solidFill>
              </a:defRPr>
            </a:lvl2pPr>
            <a:lvl3pPr>
              <a:defRPr sz="1200" b="1">
                <a:solidFill>
                  <a:schemeClr val="bg1"/>
                </a:solidFill>
              </a:defRPr>
            </a:lvl3pPr>
            <a:lvl4pPr>
              <a:defRPr sz="1200" b="1">
                <a:solidFill>
                  <a:schemeClr val="bg1"/>
                </a:solidFill>
              </a:defRPr>
            </a:lvl4pPr>
            <a:lvl5pPr>
              <a:defRPr sz="1200" b="1">
                <a:solidFill>
                  <a:schemeClr val="bg1"/>
                </a:solidFill>
              </a:defRPr>
            </a:lvl5pPr>
          </a:lstStyle>
          <a:p>
            <a:pPr lvl="0"/>
            <a:r>
              <a:rPr lang="es-ES" dirty="0"/>
              <a:t>Bloque / Sección</a:t>
            </a:r>
            <a:endParaRPr lang="en-GB" dirty="0"/>
          </a:p>
        </p:txBody>
      </p:sp>
      <p:sp>
        <p:nvSpPr>
          <p:cNvPr id="4" name="Marcador de posición de imagen 3">
            <a:extLst>
              <a:ext uri="{FF2B5EF4-FFF2-40B4-BE49-F238E27FC236}">
                <a16:creationId xmlns:a16="http://schemas.microsoft.com/office/drawing/2014/main" id="{7F6DD394-CECB-3FA3-61ED-AE21DEE61A2B}"/>
              </a:ext>
            </a:extLst>
          </p:cNvPr>
          <p:cNvSpPr>
            <a:spLocks noGrp="1"/>
          </p:cNvSpPr>
          <p:nvPr>
            <p:ph type="pic" sz="quarter" idx="10"/>
          </p:nvPr>
        </p:nvSpPr>
        <p:spPr>
          <a:xfrm>
            <a:off x="2214932" y="1740999"/>
            <a:ext cx="740624" cy="641597"/>
          </a:xfrm>
          <a:prstGeom prst="rect">
            <a:avLst/>
          </a:prstGeom>
        </p:spPr>
        <p:txBody>
          <a:bodyPr/>
          <a:lstStyle>
            <a:lvl1pPr>
              <a:defRPr>
                <a:solidFill>
                  <a:schemeClr val="bg1"/>
                </a:solidFill>
                <a:latin typeface="Roboto" panose="02000000000000000000" pitchFamily="2" charset="0"/>
                <a:ea typeface="Roboto" panose="02000000000000000000" pitchFamily="2" charset="0"/>
              </a:defRPr>
            </a:lvl1pPr>
          </a:lstStyle>
          <a:p>
            <a:endParaRPr lang="es-ES_tradnl" dirty="0"/>
          </a:p>
        </p:txBody>
      </p:sp>
      <p:sp>
        <p:nvSpPr>
          <p:cNvPr id="5" name="Marcador de texto 24">
            <a:extLst>
              <a:ext uri="{FF2B5EF4-FFF2-40B4-BE49-F238E27FC236}">
                <a16:creationId xmlns:a16="http://schemas.microsoft.com/office/drawing/2014/main" id="{4B256EDA-4017-F5CB-2853-F619365F46D2}"/>
              </a:ext>
            </a:extLst>
          </p:cNvPr>
          <p:cNvSpPr>
            <a:spLocks noGrp="1"/>
          </p:cNvSpPr>
          <p:nvPr>
            <p:ph type="body" sz="quarter" idx="18" hasCustomPrompt="1"/>
          </p:nvPr>
        </p:nvSpPr>
        <p:spPr>
          <a:xfrm>
            <a:off x="803275" y="2793368"/>
            <a:ext cx="3563938" cy="1124058"/>
          </a:xfrm>
          <a:prstGeom prst="rect">
            <a:avLst/>
          </a:prstGeom>
        </p:spPr>
        <p:txBody>
          <a:bodyPr/>
          <a:lstStyle>
            <a:lvl1pPr algn="ctr">
              <a:spcAft>
                <a:spcPts val="600"/>
              </a:spcAft>
              <a:defRPr b="1" cap="all" baseline="0">
                <a:solidFill>
                  <a:schemeClr val="bg1"/>
                </a:solidFill>
                <a:latin typeface="Roboto" panose="02000000000000000000" pitchFamily="2" charset="0"/>
                <a:ea typeface="Roboto" panose="02000000000000000000" pitchFamily="2" charset="0"/>
              </a:defRPr>
            </a:lvl1pPr>
            <a:lvl2pPr marL="0" algn="ctr">
              <a:spcAft>
                <a:spcPts val="600"/>
              </a:spcAft>
              <a:defRPr sz="971" cap="all" baseline="0">
                <a:solidFill>
                  <a:schemeClr val="bg1"/>
                </a:solidFill>
              </a:defRPr>
            </a:lvl2pPr>
            <a:lvl3pPr algn="ctr">
              <a:defRPr sz="971" cap="all" baseline="0"/>
            </a:lvl3pPr>
            <a:lvl4pPr algn="ctr">
              <a:defRPr sz="971" cap="all" baseline="0"/>
            </a:lvl4pPr>
            <a:lvl5pPr algn="ctr">
              <a:defRPr sz="971" cap="all" baseline="0"/>
            </a:lvl5pPr>
          </a:lstStyle>
          <a:p>
            <a:pPr lvl="0"/>
            <a:r>
              <a:rPr lang="es-ES" dirty="0"/>
              <a:t>Editar el estilo de texto del patrón</a:t>
            </a:r>
          </a:p>
          <a:p>
            <a:pPr lvl="1"/>
            <a:r>
              <a:rPr lang="es-ES" dirty="0"/>
              <a:t>Segundo nivel</a:t>
            </a:r>
          </a:p>
        </p:txBody>
      </p:sp>
      <p:sp>
        <p:nvSpPr>
          <p:cNvPr id="7" name="Marcador de posición de imagen 3">
            <a:extLst>
              <a:ext uri="{FF2B5EF4-FFF2-40B4-BE49-F238E27FC236}">
                <a16:creationId xmlns:a16="http://schemas.microsoft.com/office/drawing/2014/main" id="{32DEA902-11BC-A0E9-450D-0D838194AF83}"/>
              </a:ext>
            </a:extLst>
          </p:cNvPr>
          <p:cNvSpPr>
            <a:spLocks noGrp="1"/>
          </p:cNvSpPr>
          <p:nvPr>
            <p:ph type="pic" sz="quarter" idx="26"/>
          </p:nvPr>
        </p:nvSpPr>
        <p:spPr>
          <a:xfrm>
            <a:off x="2214932" y="4044462"/>
            <a:ext cx="740624" cy="641597"/>
          </a:xfrm>
          <a:prstGeom prst="rect">
            <a:avLst/>
          </a:prstGeom>
        </p:spPr>
        <p:txBody>
          <a:bodyPr/>
          <a:lstStyle>
            <a:lvl1pPr>
              <a:defRPr>
                <a:solidFill>
                  <a:schemeClr val="bg1"/>
                </a:solidFill>
                <a:latin typeface="Roboto" panose="02000000000000000000" pitchFamily="2" charset="0"/>
                <a:ea typeface="Roboto" panose="02000000000000000000" pitchFamily="2" charset="0"/>
              </a:defRPr>
            </a:lvl1pPr>
          </a:lstStyle>
          <a:p>
            <a:endParaRPr lang="es-ES_tradnl" dirty="0"/>
          </a:p>
        </p:txBody>
      </p:sp>
      <p:sp>
        <p:nvSpPr>
          <p:cNvPr id="11" name="Marcador de texto 24">
            <a:extLst>
              <a:ext uri="{FF2B5EF4-FFF2-40B4-BE49-F238E27FC236}">
                <a16:creationId xmlns:a16="http://schemas.microsoft.com/office/drawing/2014/main" id="{F63FE558-3C82-4730-658C-B7F1BA6E36B2}"/>
              </a:ext>
            </a:extLst>
          </p:cNvPr>
          <p:cNvSpPr>
            <a:spLocks noGrp="1"/>
          </p:cNvSpPr>
          <p:nvPr>
            <p:ph type="body" sz="quarter" idx="27" hasCustomPrompt="1"/>
          </p:nvPr>
        </p:nvSpPr>
        <p:spPr>
          <a:xfrm>
            <a:off x="803275" y="5096831"/>
            <a:ext cx="3563938" cy="1124058"/>
          </a:xfrm>
          <a:prstGeom prst="rect">
            <a:avLst/>
          </a:prstGeom>
        </p:spPr>
        <p:txBody>
          <a:bodyPr/>
          <a:lstStyle>
            <a:lvl1pPr algn="ctr">
              <a:spcAft>
                <a:spcPts val="600"/>
              </a:spcAft>
              <a:defRPr b="1" cap="all" baseline="0">
                <a:solidFill>
                  <a:schemeClr val="bg1"/>
                </a:solidFill>
                <a:latin typeface="Roboto" panose="02000000000000000000" pitchFamily="2" charset="0"/>
                <a:ea typeface="Roboto" panose="02000000000000000000" pitchFamily="2" charset="0"/>
              </a:defRPr>
            </a:lvl1pPr>
            <a:lvl2pPr marL="0" algn="ctr">
              <a:spcAft>
                <a:spcPts val="600"/>
              </a:spcAft>
              <a:defRPr sz="971" cap="all" baseline="0">
                <a:solidFill>
                  <a:schemeClr val="bg1"/>
                </a:solidFill>
              </a:defRPr>
            </a:lvl2pPr>
            <a:lvl3pPr algn="ctr">
              <a:defRPr sz="971" cap="all" baseline="0"/>
            </a:lvl3pPr>
            <a:lvl4pPr algn="ctr">
              <a:defRPr sz="971" cap="all" baseline="0"/>
            </a:lvl4pPr>
            <a:lvl5pPr algn="ctr">
              <a:defRPr sz="971" cap="all" baseline="0"/>
            </a:lvl5pPr>
          </a:lstStyle>
          <a:p>
            <a:pPr lvl="0"/>
            <a:r>
              <a:rPr lang="es-ES" dirty="0"/>
              <a:t>Editar el estilo de texto del patrón</a:t>
            </a:r>
          </a:p>
          <a:p>
            <a:pPr lvl="1"/>
            <a:r>
              <a:rPr lang="es-ES" dirty="0"/>
              <a:t>Segundo nivel</a:t>
            </a:r>
          </a:p>
        </p:txBody>
      </p:sp>
      <p:sp>
        <p:nvSpPr>
          <p:cNvPr id="12" name="Marcador de posición de imagen 3">
            <a:extLst>
              <a:ext uri="{FF2B5EF4-FFF2-40B4-BE49-F238E27FC236}">
                <a16:creationId xmlns:a16="http://schemas.microsoft.com/office/drawing/2014/main" id="{8AC52286-4DDA-30F9-C414-1038AA590C00}"/>
              </a:ext>
            </a:extLst>
          </p:cNvPr>
          <p:cNvSpPr>
            <a:spLocks noGrp="1"/>
          </p:cNvSpPr>
          <p:nvPr>
            <p:ph type="pic" sz="quarter" idx="28"/>
          </p:nvPr>
        </p:nvSpPr>
        <p:spPr>
          <a:xfrm>
            <a:off x="5778870" y="1740999"/>
            <a:ext cx="740624" cy="641597"/>
          </a:xfrm>
          <a:prstGeom prst="rect">
            <a:avLst/>
          </a:prstGeom>
        </p:spPr>
        <p:txBody>
          <a:bodyPr/>
          <a:lstStyle>
            <a:lvl1pPr>
              <a:defRPr>
                <a:solidFill>
                  <a:schemeClr val="bg1"/>
                </a:solidFill>
                <a:latin typeface="Roboto" panose="02000000000000000000" pitchFamily="2" charset="0"/>
                <a:ea typeface="Roboto" panose="02000000000000000000" pitchFamily="2" charset="0"/>
              </a:defRPr>
            </a:lvl1pPr>
          </a:lstStyle>
          <a:p>
            <a:endParaRPr lang="es-ES_tradnl" dirty="0"/>
          </a:p>
        </p:txBody>
      </p:sp>
      <p:sp>
        <p:nvSpPr>
          <p:cNvPr id="13" name="Marcador de texto 24">
            <a:extLst>
              <a:ext uri="{FF2B5EF4-FFF2-40B4-BE49-F238E27FC236}">
                <a16:creationId xmlns:a16="http://schemas.microsoft.com/office/drawing/2014/main" id="{22A09AB1-E094-B644-490B-2E4F8C7E805D}"/>
              </a:ext>
            </a:extLst>
          </p:cNvPr>
          <p:cNvSpPr>
            <a:spLocks noGrp="1"/>
          </p:cNvSpPr>
          <p:nvPr>
            <p:ph type="body" sz="quarter" idx="29" hasCustomPrompt="1"/>
          </p:nvPr>
        </p:nvSpPr>
        <p:spPr>
          <a:xfrm>
            <a:off x="4367213" y="2793368"/>
            <a:ext cx="3563938" cy="1124058"/>
          </a:xfrm>
          <a:prstGeom prst="rect">
            <a:avLst/>
          </a:prstGeom>
        </p:spPr>
        <p:txBody>
          <a:bodyPr/>
          <a:lstStyle>
            <a:lvl1pPr algn="ctr">
              <a:spcAft>
                <a:spcPts val="600"/>
              </a:spcAft>
              <a:defRPr b="1" cap="all" baseline="0">
                <a:solidFill>
                  <a:schemeClr val="bg1"/>
                </a:solidFill>
                <a:latin typeface="Roboto" panose="02000000000000000000" pitchFamily="2" charset="0"/>
                <a:ea typeface="Roboto" panose="02000000000000000000" pitchFamily="2" charset="0"/>
              </a:defRPr>
            </a:lvl1pPr>
            <a:lvl2pPr marL="0" algn="ctr">
              <a:spcAft>
                <a:spcPts val="600"/>
              </a:spcAft>
              <a:defRPr sz="971" cap="all" baseline="0">
                <a:solidFill>
                  <a:schemeClr val="bg1"/>
                </a:solidFill>
              </a:defRPr>
            </a:lvl2pPr>
            <a:lvl3pPr algn="ctr">
              <a:defRPr sz="971" cap="all" baseline="0"/>
            </a:lvl3pPr>
            <a:lvl4pPr algn="ctr">
              <a:defRPr sz="971" cap="all" baseline="0"/>
            </a:lvl4pPr>
            <a:lvl5pPr algn="ctr">
              <a:defRPr sz="971" cap="all" baseline="0"/>
            </a:lvl5pPr>
          </a:lstStyle>
          <a:p>
            <a:pPr lvl="0"/>
            <a:r>
              <a:rPr lang="es-ES" dirty="0"/>
              <a:t>Editar el estilo de texto del patrón</a:t>
            </a:r>
          </a:p>
          <a:p>
            <a:pPr lvl="1"/>
            <a:r>
              <a:rPr lang="es-ES" dirty="0"/>
              <a:t>Segundo nivel</a:t>
            </a:r>
          </a:p>
        </p:txBody>
      </p:sp>
      <p:sp>
        <p:nvSpPr>
          <p:cNvPr id="14" name="Marcador de posición de imagen 3">
            <a:extLst>
              <a:ext uri="{FF2B5EF4-FFF2-40B4-BE49-F238E27FC236}">
                <a16:creationId xmlns:a16="http://schemas.microsoft.com/office/drawing/2014/main" id="{8F738765-99A3-584F-7FA4-8B419CA77A97}"/>
              </a:ext>
            </a:extLst>
          </p:cNvPr>
          <p:cNvSpPr>
            <a:spLocks noGrp="1"/>
          </p:cNvSpPr>
          <p:nvPr>
            <p:ph type="pic" sz="quarter" idx="30"/>
          </p:nvPr>
        </p:nvSpPr>
        <p:spPr>
          <a:xfrm>
            <a:off x="5778870" y="4044462"/>
            <a:ext cx="740624" cy="641597"/>
          </a:xfrm>
          <a:prstGeom prst="rect">
            <a:avLst/>
          </a:prstGeom>
        </p:spPr>
        <p:txBody>
          <a:bodyPr/>
          <a:lstStyle>
            <a:lvl1pPr>
              <a:defRPr>
                <a:solidFill>
                  <a:schemeClr val="bg1"/>
                </a:solidFill>
                <a:latin typeface="Roboto" panose="02000000000000000000" pitchFamily="2" charset="0"/>
                <a:ea typeface="Roboto" panose="02000000000000000000" pitchFamily="2" charset="0"/>
              </a:defRPr>
            </a:lvl1pPr>
          </a:lstStyle>
          <a:p>
            <a:endParaRPr lang="es-ES_tradnl" dirty="0"/>
          </a:p>
        </p:txBody>
      </p:sp>
      <p:sp>
        <p:nvSpPr>
          <p:cNvPr id="15" name="Marcador de texto 24">
            <a:extLst>
              <a:ext uri="{FF2B5EF4-FFF2-40B4-BE49-F238E27FC236}">
                <a16:creationId xmlns:a16="http://schemas.microsoft.com/office/drawing/2014/main" id="{AE070517-D898-5F57-0F7D-C18FA8F9987B}"/>
              </a:ext>
            </a:extLst>
          </p:cNvPr>
          <p:cNvSpPr>
            <a:spLocks noGrp="1"/>
          </p:cNvSpPr>
          <p:nvPr>
            <p:ph type="body" sz="quarter" idx="31" hasCustomPrompt="1"/>
          </p:nvPr>
        </p:nvSpPr>
        <p:spPr>
          <a:xfrm>
            <a:off x="4367213" y="5096831"/>
            <a:ext cx="3563938" cy="1124058"/>
          </a:xfrm>
          <a:prstGeom prst="rect">
            <a:avLst/>
          </a:prstGeom>
        </p:spPr>
        <p:txBody>
          <a:bodyPr/>
          <a:lstStyle>
            <a:lvl1pPr algn="ctr">
              <a:spcAft>
                <a:spcPts val="600"/>
              </a:spcAft>
              <a:defRPr b="1" cap="all" baseline="0">
                <a:solidFill>
                  <a:schemeClr val="bg1"/>
                </a:solidFill>
                <a:latin typeface="Roboto" panose="02000000000000000000" pitchFamily="2" charset="0"/>
                <a:ea typeface="Roboto" panose="02000000000000000000" pitchFamily="2" charset="0"/>
              </a:defRPr>
            </a:lvl1pPr>
            <a:lvl2pPr marL="0" algn="ctr">
              <a:spcAft>
                <a:spcPts val="600"/>
              </a:spcAft>
              <a:defRPr sz="971" cap="all" baseline="0">
                <a:solidFill>
                  <a:schemeClr val="bg1"/>
                </a:solidFill>
              </a:defRPr>
            </a:lvl2pPr>
            <a:lvl3pPr algn="ctr">
              <a:defRPr sz="971" cap="all" baseline="0"/>
            </a:lvl3pPr>
            <a:lvl4pPr algn="ctr">
              <a:defRPr sz="971" cap="all" baseline="0"/>
            </a:lvl4pPr>
            <a:lvl5pPr algn="ctr">
              <a:defRPr sz="971" cap="all" baseline="0"/>
            </a:lvl5pPr>
          </a:lstStyle>
          <a:p>
            <a:pPr lvl="0"/>
            <a:r>
              <a:rPr lang="es-ES" dirty="0"/>
              <a:t>Editar el estilo de texto del patrón</a:t>
            </a:r>
          </a:p>
          <a:p>
            <a:pPr lvl="1"/>
            <a:r>
              <a:rPr lang="es-ES" dirty="0"/>
              <a:t>Segundo nivel</a:t>
            </a:r>
          </a:p>
        </p:txBody>
      </p:sp>
      <p:sp>
        <p:nvSpPr>
          <p:cNvPr id="16" name="Marcador de posición de imagen 3">
            <a:extLst>
              <a:ext uri="{FF2B5EF4-FFF2-40B4-BE49-F238E27FC236}">
                <a16:creationId xmlns:a16="http://schemas.microsoft.com/office/drawing/2014/main" id="{DB117798-D24E-BD42-EA57-ADA52CC4B876}"/>
              </a:ext>
            </a:extLst>
          </p:cNvPr>
          <p:cNvSpPr>
            <a:spLocks noGrp="1"/>
          </p:cNvSpPr>
          <p:nvPr>
            <p:ph type="pic" sz="quarter" idx="32"/>
          </p:nvPr>
        </p:nvSpPr>
        <p:spPr>
          <a:xfrm>
            <a:off x="9338816" y="1740999"/>
            <a:ext cx="740624" cy="641597"/>
          </a:xfrm>
          <a:prstGeom prst="rect">
            <a:avLst/>
          </a:prstGeom>
        </p:spPr>
        <p:txBody>
          <a:bodyPr/>
          <a:lstStyle>
            <a:lvl1pPr>
              <a:defRPr>
                <a:solidFill>
                  <a:schemeClr val="bg1"/>
                </a:solidFill>
                <a:latin typeface="Roboto" panose="02000000000000000000" pitchFamily="2" charset="0"/>
                <a:ea typeface="Roboto" panose="02000000000000000000" pitchFamily="2" charset="0"/>
              </a:defRPr>
            </a:lvl1pPr>
          </a:lstStyle>
          <a:p>
            <a:endParaRPr lang="es-ES_tradnl" dirty="0"/>
          </a:p>
        </p:txBody>
      </p:sp>
      <p:sp>
        <p:nvSpPr>
          <p:cNvPr id="17" name="Marcador de texto 24">
            <a:extLst>
              <a:ext uri="{FF2B5EF4-FFF2-40B4-BE49-F238E27FC236}">
                <a16:creationId xmlns:a16="http://schemas.microsoft.com/office/drawing/2014/main" id="{7144A61D-E753-EE32-C985-2382A477EC27}"/>
              </a:ext>
            </a:extLst>
          </p:cNvPr>
          <p:cNvSpPr>
            <a:spLocks noGrp="1"/>
          </p:cNvSpPr>
          <p:nvPr>
            <p:ph type="body" sz="quarter" idx="33" hasCustomPrompt="1"/>
          </p:nvPr>
        </p:nvSpPr>
        <p:spPr>
          <a:xfrm>
            <a:off x="7927159" y="2793368"/>
            <a:ext cx="3563938" cy="1124058"/>
          </a:xfrm>
          <a:prstGeom prst="rect">
            <a:avLst/>
          </a:prstGeom>
        </p:spPr>
        <p:txBody>
          <a:bodyPr/>
          <a:lstStyle>
            <a:lvl1pPr algn="ctr">
              <a:spcAft>
                <a:spcPts val="600"/>
              </a:spcAft>
              <a:defRPr b="1" cap="all" baseline="0">
                <a:solidFill>
                  <a:schemeClr val="bg1"/>
                </a:solidFill>
                <a:latin typeface="Roboto" panose="02000000000000000000" pitchFamily="2" charset="0"/>
                <a:ea typeface="Roboto" panose="02000000000000000000" pitchFamily="2" charset="0"/>
              </a:defRPr>
            </a:lvl1pPr>
            <a:lvl2pPr marL="0" algn="ctr">
              <a:spcAft>
                <a:spcPts val="600"/>
              </a:spcAft>
              <a:defRPr sz="971" cap="all" baseline="0">
                <a:solidFill>
                  <a:schemeClr val="bg1"/>
                </a:solidFill>
              </a:defRPr>
            </a:lvl2pPr>
            <a:lvl3pPr algn="ctr">
              <a:defRPr sz="971" cap="all" baseline="0"/>
            </a:lvl3pPr>
            <a:lvl4pPr algn="ctr">
              <a:defRPr sz="971" cap="all" baseline="0"/>
            </a:lvl4pPr>
            <a:lvl5pPr algn="ctr">
              <a:defRPr sz="971" cap="all" baseline="0"/>
            </a:lvl5pPr>
          </a:lstStyle>
          <a:p>
            <a:pPr lvl="0"/>
            <a:r>
              <a:rPr lang="es-ES" dirty="0"/>
              <a:t>Editar el estilo de texto del patrón</a:t>
            </a:r>
          </a:p>
          <a:p>
            <a:pPr lvl="1"/>
            <a:r>
              <a:rPr lang="es-ES" dirty="0"/>
              <a:t>Segundo nivel</a:t>
            </a:r>
          </a:p>
        </p:txBody>
      </p:sp>
      <p:sp>
        <p:nvSpPr>
          <p:cNvPr id="18" name="Marcador de posición de imagen 3">
            <a:extLst>
              <a:ext uri="{FF2B5EF4-FFF2-40B4-BE49-F238E27FC236}">
                <a16:creationId xmlns:a16="http://schemas.microsoft.com/office/drawing/2014/main" id="{01BE4D7B-040F-813A-E89E-C3871E74CCE3}"/>
              </a:ext>
            </a:extLst>
          </p:cNvPr>
          <p:cNvSpPr>
            <a:spLocks noGrp="1"/>
          </p:cNvSpPr>
          <p:nvPr>
            <p:ph type="pic" sz="quarter" idx="34"/>
          </p:nvPr>
        </p:nvSpPr>
        <p:spPr>
          <a:xfrm>
            <a:off x="9338816" y="4044462"/>
            <a:ext cx="740624" cy="641597"/>
          </a:xfrm>
          <a:prstGeom prst="rect">
            <a:avLst/>
          </a:prstGeom>
        </p:spPr>
        <p:txBody>
          <a:bodyPr/>
          <a:lstStyle>
            <a:lvl1pPr>
              <a:defRPr>
                <a:solidFill>
                  <a:schemeClr val="bg1"/>
                </a:solidFill>
                <a:latin typeface="Roboto" panose="02000000000000000000" pitchFamily="2" charset="0"/>
                <a:ea typeface="Roboto" panose="02000000000000000000" pitchFamily="2" charset="0"/>
              </a:defRPr>
            </a:lvl1pPr>
          </a:lstStyle>
          <a:p>
            <a:endParaRPr lang="es-ES_tradnl" dirty="0"/>
          </a:p>
        </p:txBody>
      </p:sp>
      <p:sp>
        <p:nvSpPr>
          <p:cNvPr id="19" name="Marcador de texto 24">
            <a:extLst>
              <a:ext uri="{FF2B5EF4-FFF2-40B4-BE49-F238E27FC236}">
                <a16:creationId xmlns:a16="http://schemas.microsoft.com/office/drawing/2014/main" id="{D4555CB6-C059-40C4-2492-8076B80B3537}"/>
              </a:ext>
            </a:extLst>
          </p:cNvPr>
          <p:cNvSpPr>
            <a:spLocks noGrp="1"/>
          </p:cNvSpPr>
          <p:nvPr>
            <p:ph type="body" sz="quarter" idx="35" hasCustomPrompt="1"/>
          </p:nvPr>
        </p:nvSpPr>
        <p:spPr>
          <a:xfrm>
            <a:off x="7927159" y="5096831"/>
            <a:ext cx="3563938" cy="1124058"/>
          </a:xfrm>
          <a:prstGeom prst="rect">
            <a:avLst/>
          </a:prstGeom>
        </p:spPr>
        <p:txBody>
          <a:bodyPr/>
          <a:lstStyle>
            <a:lvl1pPr algn="ctr">
              <a:spcAft>
                <a:spcPts val="600"/>
              </a:spcAft>
              <a:defRPr b="1" cap="all" baseline="0">
                <a:solidFill>
                  <a:schemeClr val="bg1"/>
                </a:solidFill>
                <a:latin typeface="Roboto" panose="02000000000000000000" pitchFamily="2" charset="0"/>
                <a:ea typeface="Roboto" panose="02000000000000000000" pitchFamily="2" charset="0"/>
              </a:defRPr>
            </a:lvl1pPr>
            <a:lvl2pPr marL="0" algn="ctr">
              <a:spcAft>
                <a:spcPts val="600"/>
              </a:spcAft>
              <a:defRPr sz="971" cap="all" baseline="0">
                <a:solidFill>
                  <a:schemeClr val="bg1"/>
                </a:solidFill>
              </a:defRPr>
            </a:lvl2pPr>
            <a:lvl3pPr algn="ctr">
              <a:defRPr sz="971" cap="all" baseline="0"/>
            </a:lvl3pPr>
            <a:lvl4pPr algn="ctr">
              <a:defRPr sz="971" cap="all" baseline="0"/>
            </a:lvl4pPr>
            <a:lvl5pPr algn="ctr">
              <a:defRPr sz="971" cap="all" baseline="0"/>
            </a:lvl5pPr>
          </a:lstStyle>
          <a:p>
            <a:pPr lvl="0"/>
            <a:r>
              <a:rPr lang="es-ES" dirty="0"/>
              <a:t>Editar el estilo de texto del patrón</a:t>
            </a:r>
          </a:p>
          <a:p>
            <a:pPr lvl="1"/>
            <a:r>
              <a:rPr lang="es-ES" dirty="0"/>
              <a:t>Segundo nivel</a:t>
            </a:r>
          </a:p>
        </p:txBody>
      </p:sp>
    </p:spTree>
    <p:extLst>
      <p:ext uri="{BB962C8B-B14F-4D97-AF65-F5344CB8AC3E}">
        <p14:creationId xmlns:p14="http://schemas.microsoft.com/office/powerpoint/2010/main" val="1860979065"/>
      </p:ext>
    </p:extLst>
  </p:cSld>
  <p:clrMapOvr>
    <a:masterClrMapping/>
  </p:clrMapOvr>
  <p:extLst>
    <p:ext uri="{DCECCB84-F9BA-43D5-87BE-67443E8EF086}">
      <p15:sldGuideLst xmlns:p15="http://schemas.microsoft.com/office/powerpoint/2012/main">
        <p15:guide id="2" orient="horz" pos="3793">
          <p15:clr>
            <a:srgbClr val="FBAE40"/>
          </p15:clr>
        </p15:guide>
        <p15:guide id="3" pos="506">
          <p15:clr>
            <a:srgbClr val="FBAE40"/>
          </p15:clr>
        </p15:guide>
        <p15:guide id="4" pos="2751">
          <p15:clr>
            <a:srgbClr val="FBAE40"/>
          </p15:clr>
        </p15:guide>
        <p15:guide id="5" orient="horz" pos="2341">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imeline menú superior">
    <p:spTree>
      <p:nvGrpSpPr>
        <p:cNvPr id="1" name=""/>
        <p:cNvGrpSpPr/>
        <p:nvPr/>
      </p:nvGrpSpPr>
      <p:grpSpPr>
        <a:xfrm>
          <a:off x="0" y="0"/>
          <a:ext cx="0" cy="0"/>
          <a:chOff x="0" y="0"/>
          <a:chExt cx="0" cy="0"/>
        </a:xfrm>
      </p:grpSpPr>
      <p:cxnSp>
        <p:nvCxnSpPr>
          <p:cNvPr id="10" name="Straight Connector 44">
            <a:extLst>
              <a:ext uri="{FF2B5EF4-FFF2-40B4-BE49-F238E27FC236}">
                <a16:creationId xmlns:a16="http://schemas.microsoft.com/office/drawing/2014/main" id="{A71949B9-F290-1DBB-D982-9CFB0EFCBCAB}"/>
              </a:ext>
            </a:extLst>
          </p:cNvPr>
          <p:cNvCxnSpPr>
            <a:cxnSpLocks/>
          </p:cNvCxnSpPr>
          <p:nvPr/>
        </p:nvCxnSpPr>
        <p:spPr>
          <a:xfrm>
            <a:off x="22681" y="3937983"/>
            <a:ext cx="1320344" cy="6154"/>
          </a:xfrm>
          <a:prstGeom prst="line">
            <a:avLst/>
          </a:prstGeom>
          <a:ln w="28575">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44">
            <a:extLst>
              <a:ext uri="{FF2B5EF4-FFF2-40B4-BE49-F238E27FC236}">
                <a16:creationId xmlns:a16="http://schemas.microsoft.com/office/drawing/2014/main" id="{69A2AAFB-2B0C-F66F-38F0-DBF9B2626963}"/>
              </a:ext>
            </a:extLst>
          </p:cNvPr>
          <p:cNvCxnSpPr>
            <a:cxnSpLocks/>
          </p:cNvCxnSpPr>
          <p:nvPr/>
        </p:nvCxnSpPr>
        <p:spPr>
          <a:xfrm>
            <a:off x="1315153" y="3941060"/>
            <a:ext cx="1766514" cy="0"/>
          </a:xfrm>
          <a:prstGeom prst="line">
            <a:avLst/>
          </a:prstGeom>
          <a:ln w="28575">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44">
            <a:extLst>
              <a:ext uri="{FF2B5EF4-FFF2-40B4-BE49-F238E27FC236}">
                <a16:creationId xmlns:a16="http://schemas.microsoft.com/office/drawing/2014/main" id="{AF706B98-8690-80B4-60A1-45C658EFB954}"/>
              </a:ext>
            </a:extLst>
          </p:cNvPr>
          <p:cNvCxnSpPr>
            <a:cxnSpLocks/>
          </p:cNvCxnSpPr>
          <p:nvPr/>
        </p:nvCxnSpPr>
        <p:spPr>
          <a:xfrm>
            <a:off x="2996166" y="3941060"/>
            <a:ext cx="1766514" cy="0"/>
          </a:xfrm>
          <a:prstGeom prst="line">
            <a:avLst/>
          </a:prstGeom>
          <a:ln w="28575">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44">
            <a:extLst>
              <a:ext uri="{FF2B5EF4-FFF2-40B4-BE49-F238E27FC236}">
                <a16:creationId xmlns:a16="http://schemas.microsoft.com/office/drawing/2014/main" id="{77716AB7-845F-A682-8572-96CB3616839D}"/>
              </a:ext>
            </a:extLst>
          </p:cNvPr>
          <p:cNvCxnSpPr>
            <a:cxnSpLocks/>
          </p:cNvCxnSpPr>
          <p:nvPr/>
        </p:nvCxnSpPr>
        <p:spPr>
          <a:xfrm>
            <a:off x="4447713" y="3941060"/>
            <a:ext cx="3072928" cy="0"/>
          </a:xfrm>
          <a:prstGeom prst="line">
            <a:avLst/>
          </a:prstGeom>
          <a:ln w="28575">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44">
            <a:extLst>
              <a:ext uri="{FF2B5EF4-FFF2-40B4-BE49-F238E27FC236}">
                <a16:creationId xmlns:a16="http://schemas.microsoft.com/office/drawing/2014/main" id="{A6ABE2B4-5993-C2DB-7981-28EBBD241E64}"/>
              </a:ext>
            </a:extLst>
          </p:cNvPr>
          <p:cNvCxnSpPr>
            <a:cxnSpLocks/>
          </p:cNvCxnSpPr>
          <p:nvPr/>
        </p:nvCxnSpPr>
        <p:spPr>
          <a:xfrm>
            <a:off x="7389939" y="3941060"/>
            <a:ext cx="1982721" cy="0"/>
          </a:xfrm>
          <a:prstGeom prst="line">
            <a:avLst/>
          </a:prstGeom>
          <a:ln w="28575">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44">
            <a:extLst>
              <a:ext uri="{FF2B5EF4-FFF2-40B4-BE49-F238E27FC236}">
                <a16:creationId xmlns:a16="http://schemas.microsoft.com/office/drawing/2014/main" id="{1A37165B-12CF-2D9A-9A25-656B212F132F}"/>
              </a:ext>
            </a:extLst>
          </p:cNvPr>
          <p:cNvCxnSpPr>
            <a:cxnSpLocks/>
          </p:cNvCxnSpPr>
          <p:nvPr/>
        </p:nvCxnSpPr>
        <p:spPr>
          <a:xfrm>
            <a:off x="9222801" y="3941060"/>
            <a:ext cx="3148493" cy="0"/>
          </a:xfrm>
          <a:prstGeom prst="line">
            <a:avLst/>
          </a:prstGeom>
          <a:ln w="28575">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nvGrpSpPr>
          <p:cNvPr id="24" name="Grupo 23">
            <a:extLst>
              <a:ext uri="{FF2B5EF4-FFF2-40B4-BE49-F238E27FC236}">
                <a16:creationId xmlns:a16="http://schemas.microsoft.com/office/drawing/2014/main" id="{CADFD20C-553D-45B3-5387-68E7405FD1AC}"/>
              </a:ext>
            </a:extLst>
          </p:cNvPr>
          <p:cNvGrpSpPr/>
          <p:nvPr/>
        </p:nvGrpSpPr>
        <p:grpSpPr>
          <a:xfrm>
            <a:off x="1164024" y="3476775"/>
            <a:ext cx="406400" cy="673537"/>
            <a:chOff x="821758" y="2465138"/>
            <a:chExt cx="406400" cy="673537"/>
          </a:xfrm>
        </p:grpSpPr>
        <p:sp>
          <p:nvSpPr>
            <p:cNvPr id="36" name="Isosceles Triangle 1">
              <a:extLst>
                <a:ext uri="{FF2B5EF4-FFF2-40B4-BE49-F238E27FC236}">
                  <a16:creationId xmlns:a16="http://schemas.microsoft.com/office/drawing/2014/main" id="{D388B768-9887-1B04-E342-C0CEE6AFFB83}"/>
                </a:ext>
              </a:extLst>
            </p:cNvPr>
            <p:cNvSpPr/>
            <p:nvPr/>
          </p:nvSpPr>
          <p:spPr bwMode="auto">
            <a:xfrm>
              <a:off x="926079" y="2465138"/>
              <a:ext cx="197757" cy="122935"/>
            </a:xfrm>
            <a:prstGeom prst="triangle">
              <a:avLst/>
            </a:prstGeom>
            <a:solidFill>
              <a:schemeClr val="bg1">
                <a:lumMod val="85000"/>
              </a:schemeClr>
            </a:solidFill>
            <a:ln w="9525">
              <a:noFill/>
              <a:round/>
              <a:headEnd/>
              <a:tailEnd/>
            </a:ln>
          </p:spPr>
          <p:txBody>
            <a:bodyPr vert="horz" wrap="square" lIns="121920" tIns="60960" rIns="121920" bIns="6096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Roboto"/>
                <a:ea typeface="+mn-ea"/>
                <a:cs typeface="+mn-cs"/>
              </a:endParaRPr>
            </a:p>
          </p:txBody>
        </p:sp>
        <p:grpSp>
          <p:nvGrpSpPr>
            <p:cNvPr id="39" name="Group 65">
              <a:extLst>
                <a:ext uri="{FF2B5EF4-FFF2-40B4-BE49-F238E27FC236}">
                  <a16:creationId xmlns:a16="http://schemas.microsoft.com/office/drawing/2014/main" id="{D58056D7-03F3-E791-299E-84DA692A24E8}"/>
                </a:ext>
              </a:extLst>
            </p:cNvPr>
            <p:cNvGrpSpPr/>
            <p:nvPr/>
          </p:nvGrpSpPr>
          <p:grpSpPr>
            <a:xfrm>
              <a:off x="821758" y="2732275"/>
              <a:ext cx="406400" cy="406400"/>
              <a:chOff x="4876800" y="666750"/>
              <a:chExt cx="304800" cy="304800"/>
            </a:xfrm>
          </p:grpSpPr>
          <p:sp>
            <p:nvSpPr>
              <p:cNvPr id="58" name="Oval 66">
                <a:extLst>
                  <a:ext uri="{FF2B5EF4-FFF2-40B4-BE49-F238E27FC236}">
                    <a16:creationId xmlns:a16="http://schemas.microsoft.com/office/drawing/2014/main" id="{A274DE68-F5B5-ACA1-52DE-DBAB2C5FED19}"/>
                  </a:ext>
                </a:extLst>
              </p:cNvPr>
              <p:cNvSpPr/>
              <p:nvPr/>
            </p:nvSpPr>
            <p:spPr bwMode="auto">
              <a:xfrm>
                <a:off x="4876800" y="666750"/>
                <a:ext cx="304800" cy="304800"/>
              </a:xfrm>
              <a:prstGeom prst="ellipse">
                <a:avLst/>
              </a:pr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Roboto"/>
                  <a:ea typeface="+mn-ea"/>
                  <a:cs typeface="+mn-cs"/>
                </a:endParaRPr>
              </a:p>
            </p:txBody>
          </p:sp>
          <p:sp>
            <p:nvSpPr>
              <p:cNvPr id="59" name="Donut 67">
                <a:extLst>
                  <a:ext uri="{FF2B5EF4-FFF2-40B4-BE49-F238E27FC236}">
                    <a16:creationId xmlns:a16="http://schemas.microsoft.com/office/drawing/2014/main" id="{C4B89C10-216A-02E5-A90E-C31627CAA384}"/>
                  </a:ext>
                </a:extLst>
              </p:cNvPr>
              <p:cNvSpPr/>
              <p:nvPr/>
            </p:nvSpPr>
            <p:spPr bwMode="auto">
              <a:xfrm>
                <a:off x="4916805" y="706755"/>
                <a:ext cx="224790" cy="224790"/>
              </a:xfrm>
              <a:prstGeom prst="donut">
                <a:avLst>
                  <a:gd name="adj" fmla="val 18519"/>
                </a:avLst>
              </a:prstGeom>
              <a:solidFill>
                <a:srgbClr val="124380"/>
              </a:solidFill>
              <a:ln w="9525">
                <a:noFill/>
                <a:round/>
                <a:headEnd/>
                <a:tailEnd/>
              </a:ln>
              <a:effectLst>
                <a:outerShdw blurRad="63500" sx="102000" sy="102000" algn="ctr" rotWithShape="0">
                  <a:prstClr val="black">
                    <a:alpha val="6000"/>
                  </a:prstClr>
                </a:outerShdw>
              </a:effectLst>
            </p:spPr>
            <p:txBody>
              <a:bodyPr vert="horz" wrap="square" lIns="121920" tIns="60960" rIns="121920" bIns="6096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Roboto"/>
                  <a:ea typeface="+mn-ea"/>
                  <a:cs typeface="+mn-cs"/>
                </a:endParaRPr>
              </a:p>
            </p:txBody>
          </p:sp>
        </p:grpSp>
      </p:grpSp>
      <p:grpSp>
        <p:nvGrpSpPr>
          <p:cNvPr id="63" name="Grupo 62">
            <a:extLst>
              <a:ext uri="{FF2B5EF4-FFF2-40B4-BE49-F238E27FC236}">
                <a16:creationId xmlns:a16="http://schemas.microsoft.com/office/drawing/2014/main" id="{1A710982-3B27-CCE5-DE32-11784E5CBD69}"/>
              </a:ext>
            </a:extLst>
          </p:cNvPr>
          <p:cNvGrpSpPr/>
          <p:nvPr/>
        </p:nvGrpSpPr>
        <p:grpSpPr>
          <a:xfrm>
            <a:off x="3181973" y="3743912"/>
            <a:ext cx="406400" cy="652383"/>
            <a:chOff x="2005733" y="2732275"/>
            <a:chExt cx="406400" cy="652383"/>
          </a:xfrm>
        </p:grpSpPr>
        <p:grpSp>
          <p:nvGrpSpPr>
            <p:cNvPr id="64" name="Group 65">
              <a:extLst>
                <a:ext uri="{FF2B5EF4-FFF2-40B4-BE49-F238E27FC236}">
                  <a16:creationId xmlns:a16="http://schemas.microsoft.com/office/drawing/2014/main" id="{4BAC4BF6-BB69-4F47-874B-73AFEC155CAD}"/>
                </a:ext>
              </a:extLst>
            </p:cNvPr>
            <p:cNvGrpSpPr/>
            <p:nvPr/>
          </p:nvGrpSpPr>
          <p:grpSpPr>
            <a:xfrm>
              <a:off x="2005733" y="2732275"/>
              <a:ext cx="406400" cy="406400"/>
              <a:chOff x="4876800" y="666750"/>
              <a:chExt cx="304800" cy="304800"/>
            </a:xfrm>
          </p:grpSpPr>
          <p:sp>
            <p:nvSpPr>
              <p:cNvPr id="66" name="Oval 66">
                <a:extLst>
                  <a:ext uri="{FF2B5EF4-FFF2-40B4-BE49-F238E27FC236}">
                    <a16:creationId xmlns:a16="http://schemas.microsoft.com/office/drawing/2014/main" id="{D642458B-D26B-5512-E46B-B7B763990B24}"/>
                  </a:ext>
                </a:extLst>
              </p:cNvPr>
              <p:cNvSpPr/>
              <p:nvPr/>
            </p:nvSpPr>
            <p:spPr bwMode="auto">
              <a:xfrm>
                <a:off x="4876800" y="666750"/>
                <a:ext cx="304800" cy="304800"/>
              </a:xfrm>
              <a:prstGeom prst="ellipse">
                <a:avLst/>
              </a:pr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Roboto"/>
                  <a:ea typeface="+mn-ea"/>
                  <a:cs typeface="+mn-cs"/>
                </a:endParaRPr>
              </a:p>
            </p:txBody>
          </p:sp>
          <p:sp>
            <p:nvSpPr>
              <p:cNvPr id="67" name="Donut 67">
                <a:extLst>
                  <a:ext uri="{FF2B5EF4-FFF2-40B4-BE49-F238E27FC236}">
                    <a16:creationId xmlns:a16="http://schemas.microsoft.com/office/drawing/2014/main" id="{C6BEFC2B-3851-E8CC-D25C-41FEEE5125C3}"/>
                  </a:ext>
                </a:extLst>
              </p:cNvPr>
              <p:cNvSpPr/>
              <p:nvPr/>
            </p:nvSpPr>
            <p:spPr bwMode="auto">
              <a:xfrm>
                <a:off x="4916805" y="706755"/>
                <a:ext cx="224790" cy="224790"/>
              </a:xfrm>
              <a:prstGeom prst="donut">
                <a:avLst>
                  <a:gd name="adj" fmla="val 18519"/>
                </a:avLst>
              </a:prstGeom>
              <a:solidFill>
                <a:srgbClr val="124380"/>
              </a:solidFill>
              <a:ln w="9525">
                <a:noFill/>
                <a:round/>
                <a:headEnd/>
                <a:tailEnd/>
              </a:ln>
              <a:effectLst>
                <a:outerShdw blurRad="63500" sx="102000" sy="102000" algn="ctr" rotWithShape="0">
                  <a:prstClr val="black">
                    <a:alpha val="6000"/>
                  </a:prstClr>
                </a:outerShdw>
              </a:effectLst>
            </p:spPr>
            <p:txBody>
              <a:bodyPr vert="horz" wrap="square" lIns="121920" tIns="60960" rIns="121920" bIns="6096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Roboto"/>
                  <a:ea typeface="+mn-ea"/>
                  <a:cs typeface="+mn-cs"/>
                </a:endParaRPr>
              </a:p>
            </p:txBody>
          </p:sp>
        </p:grpSp>
        <p:sp>
          <p:nvSpPr>
            <p:cNvPr id="65" name="Isosceles Triangle 1">
              <a:extLst>
                <a:ext uri="{FF2B5EF4-FFF2-40B4-BE49-F238E27FC236}">
                  <a16:creationId xmlns:a16="http://schemas.microsoft.com/office/drawing/2014/main" id="{6DE2CB23-F398-82E3-69C8-387FDE5757EC}"/>
                </a:ext>
              </a:extLst>
            </p:cNvPr>
            <p:cNvSpPr/>
            <p:nvPr/>
          </p:nvSpPr>
          <p:spPr bwMode="auto">
            <a:xfrm rot="10800000">
              <a:off x="2110054" y="3261723"/>
              <a:ext cx="197757" cy="122935"/>
            </a:xfrm>
            <a:prstGeom prst="triangle">
              <a:avLst/>
            </a:prstGeom>
            <a:solidFill>
              <a:schemeClr val="bg1">
                <a:lumMod val="85000"/>
              </a:schemeClr>
            </a:solidFill>
            <a:ln w="9525">
              <a:noFill/>
              <a:round/>
              <a:headEnd/>
              <a:tailEnd/>
            </a:ln>
          </p:spPr>
          <p:txBody>
            <a:bodyPr vert="horz" wrap="square" lIns="121920" tIns="60960" rIns="121920" bIns="6096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Roboto"/>
                <a:ea typeface="+mn-ea"/>
                <a:cs typeface="+mn-cs"/>
              </a:endParaRPr>
            </a:p>
          </p:txBody>
        </p:sp>
      </p:grpSp>
      <p:grpSp>
        <p:nvGrpSpPr>
          <p:cNvPr id="71" name="Grupo 70">
            <a:extLst>
              <a:ext uri="{FF2B5EF4-FFF2-40B4-BE49-F238E27FC236}">
                <a16:creationId xmlns:a16="http://schemas.microsoft.com/office/drawing/2014/main" id="{09DEA8AD-AA41-7E7F-7B74-C6B2FA775064}"/>
              </a:ext>
            </a:extLst>
          </p:cNvPr>
          <p:cNvGrpSpPr/>
          <p:nvPr/>
        </p:nvGrpSpPr>
        <p:grpSpPr>
          <a:xfrm>
            <a:off x="5856218" y="3482298"/>
            <a:ext cx="406400" cy="673537"/>
            <a:chOff x="821758" y="2465138"/>
            <a:chExt cx="406400" cy="673537"/>
          </a:xfrm>
        </p:grpSpPr>
        <p:sp>
          <p:nvSpPr>
            <p:cNvPr id="72" name="Isosceles Triangle 1">
              <a:extLst>
                <a:ext uri="{FF2B5EF4-FFF2-40B4-BE49-F238E27FC236}">
                  <a16:creationId xmlns:a16="http://schemas.microsoft.com/office/drawing/2014/main" id="{E77019E7-28A3-526C-5519-922D6D5F6081}"/>
                </a:ext>
              </a:extLst>
            </p:cNvPr>
            <p:cNvSpPr/>
            <p:nvPr/>
          </p:nvSpPr>
          <p:spPr bwMode="auto">
            <a:xfrm>
              <a:off x="926079" y="2465138"/>
              <a:ext cx="197757" cy="122935"/>
            </a:xfrm>
            <a:prstGeom prst="triangle">
              <a:avLst/>
            </a:prstGeom>
            <a:solidFill>
              <a:schemeClr val="bg1">
                <a:lumMod val="85000"/>
              </a:schemeClr>
            </a:solidFill>
            <a:ln w="9525">
              <a:noFill/>
              <a:round/>
              <a:headEnd/>
              <a:tailEnd/>
            </a:ln>
          </p:spPr>
          <p:txBody>
            <a:bodyPr vert="horz" wrap="square" lIns="121920" tIns="60960" rIns="121920" bIns="6096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Roboto"/>
                <a:ea typeface="+mn-ea"/>
                <a:cs typeface="+mn-cs"/>
              </a:endParaRPr>
            </a:p>
          </p:txBody>
        </p:sp>
        <p:grpSp>
          <p:nvGrpSpPr>
            <p:cNvPr id="73" name="Group 65">
              <a:extLst>
                <a:ext uri="{FF2B5EF4-FFF2-40B4-BE49-F238E27FC236}">
                  <a16:creationId xmlns:a16="http://schemas.microsoft.com/office/drawing/2014/main" id="{859C46CD-5AC0-8DC4-89AE-462BA9511D55}"/>
                </a:ext>
              </a:extLst>
            </p:cNvPr>
            <p:cNvGrpSpPr/>
            <p:nvPr/>
          </p:nvGrpSpPr>
          <p:grpSpPr>
            <a:xfrm>
              <a:off x="821758" y="2732275"/>
              <a:ext cx="406400" cy="406400"/>
              <a:chOff x="4876800" y="666750"/>
              <a:chExt cx="304800" cy="304800"/>
            </a:xfrm>
          </p:grpSpPr>
          <p:sp>
            <p:nvSpPr>
              <p:cNvPr id="74" name="Oval 66">
                <a:extLst>
                  <a:ext uri="{FF2B5EF4-FFF2-40B4-BE49-F238E27FC236}">
                    <a16:creationId xmlns:a16="http://schemas.microsoft.com/office/drawing/2014/main" id="{CAD60DCF-3332-5F9B-A01D-C76799576180}"/>
                  </a:ext>
                </a:extLst>
              </p:cNvPr>
              <p:cNvSpPr/>
              <p:nvPr/>
            </p:nvSpPr>
            <p:spPr bwMode="auto">
              <a:xfrm>
                <a:off x="4876800" y="666750"/>
                <a:ext cx="304800" cy="304800"/>
              </a:xfrm>
              <a:prstGeom prst="ellipse">
                <a:avLst/>
              </a:pr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Roboto"/>
                  <a:ea typeface="+mn-ea"/>
                  <a:cs typeface="+mn-cs"/>
                </a:endParaRPr>
              </a:p>
            </p:txBody>
          </p:sp>
          <p:sp>
            <p:nvSpPr>
              <p:cNvPr id="75" name="Donut 67">
                <a:extLst>
                  <a:ext uri="{FF2B5EF4-FFF2-40B4-BE49-F238E27FC236}">
                    <a16:creationId xmlns:a16="http://schemas.microsoft.com/office/drawing/2014/main" id="{9FA75A85-E5FA-C7A0-C7AA-2DFFBC367780}"/>
                  </a:ext>
                </a:extLst>
              </p:cNvPr>
              <p:cNvSpPr/>
              <p:nvPr/>
            </p:nvSpPr>
            <p:spPr bwMode="auto">
              <a:xfrm>
                <a:off x="4916805" y="706755"/>
                <a:ext cx="224790" cy="224790"/>
              </a:xfrm>
              <a:prstGeom prst="donut">
                <a:avLst>
                  <a:gd name="adj" fmla="val 18519"/>
                </a:avLst>
              </a:prstGeom>
              <a:solidFill>
                <a:srgbClr val="124380"/>
              </a:solidFill>
              <a:ln w="9525">
                <a:noFill/>
                <a:round/>
                <a:headEnd/>
                <a:tailEnd/>
              </a:ln>
              <a:effectLst>
                <a:outerShdw blurRad="63500" sx="102000" sy="102000" algn="ctr" rotWithShape="0">
                  <a:prstClr val="black">
                    <a:alpha val="6000"/>
                  </a:prstClr>
                </a:outerShdw>
              </a:effectLst>
            </p:spPr>
            <p:txBody>
              <a:bodyPr vert="horz" wrap="square" lIns="121920" tIns="60960" rIns="121920" bIns="6096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Roboto"/>
                  <a:ea typeface="+mn-ea"/>
                  <a:cs typeface="+mn-cs"/>
                </a:endParaRPr>
              </a:p>
            </p:txBody>
          </p:sp>
        </p:grpSp>
      </p:grpSp>
      <p:grpSp>
        <p:nvGrpSpPr>
          <p:cNvPr id="98" name="Grupo 97">
            <a:extLst>
              <a:ext uri="{FF2B5EF4-FFF2-40B4-BE49-F238E27FC236}">
                <a16:creationId xmlns:a16="http://schemas.microsoft.com/office/drawing/2014/main" id="{42464239-1191-CF7B-42B1-586FF17DD8FB}"/>
              </a:ext>
            </a:extLst>
          </p:cNvPr>
          <p:cNvGrpSpPr/>
          <p:nvPr/>
        </p:nvGrpSpPr>
        <p:grpSpPr>
          <a:xfrm>
            <a:off x="7997214" y="3777297"/>
            <a:ext cx="406400" cy="652383"/>
            <a:chOff x="2005733" y="2732275"/>
            <a:chExt cx="406400" cy="652383"/>
          </a:xfrm>
        </p:grpSpPr>
        <p:grpSp>
          <p:nvGrpSpPr>
            <p:cNvPr id="99" name="Group 65">
              <a:extLst>
                <a:ext uri="{FF2B5EF4-FFF2-40B4-BE49-F238E27FC236}">
                  <a16:creationId xmlns:a16="http://schemas.microsoft.com/office/drawing/2014/main" id="{B12DC4C2-05C5-CB31-303F-D60449A2867E}"/>
                </a:ext>
              </a:extLst>
            </p:cNvPr>
            <p:cNvGrpSpPr/>
            <p:nvPr/>
          </p:nvGrpSpPr>
          <p:grpSpPr>
            <a:xfrm>
              <a:off x="2005733" y="2732275"/>
              <a:ext cx="406400" cy="406400"/>
              <a:chOff x="4876800" y="666750"/>
              <a:chExt cx="304800" cy="304800"/>
            </a:xfrm>
          </p:grpSpPr>
          <p:sp>
            <p:nvSpPr>
              <p:cNvPr id="101" name="Oval 66">
                <a:extLst>
                  <a:ext uri="{FF2B5EF4-FFF2-40B4-BE49-F238E27FC236}">
                    <a16:creationId xmlns:a16="http://schemas.microsoft.com/office/drawing/2014/main" id="{A1EDBC8C-9528-6B56-F8E1-C1D36F83123E}"/>
                  </a:ext>
                </a:extLst>
              </p:cNvPr>
              <p:cNvSpPr/>
              <p:nvPr/>
            </p:nvSpPr>
            <p:spPr bwMode="auto">
              <a:xfrm>
                <a:off x="4876800" y="666750"/>
                <a:ext cx="304800" cy="304800"/>
              </a:xfrm>
              <a:prstGeom prst="ellipse">
                <a:avLst/>
              </a:pr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Roboto"/>
                  <a:ea typeface="+mn-ea"/>
                  <a:cs typeface="+mn-cs"/>
                </a:endParaRPr>
              </a:p>
            </p:txBody>
          </p:sp>
          <p:sp>
            <p:nvSpPr>
              <p:cNvPr id="102" name="Donut 67">
                <a:extLst>
                  <a:ext uri="{FF2B5EF4-FFF2-40B4-BE49-F238E27FC236}">
                    <a16:creationId xmlns:a16="http://schemas.microsoft.com/office/drawing/2014/main" id="{985E85D6-4B96-D737-30EE-C4E472F0381A}"/>
                  </a:ext>
                </a:extLst>
              </p:cNvPr>
              <p:cNvSpPr/>
              <p:nvPr/>
            </p:nvSpPr>
            <p:spPr bwMode="auto">
              <a:xfrm>
                <a:off x="4916805" y="706755"/>
                <a:ext cx="224790" cy="224790"/>
              </a:xfrm>
              <a:prstGeom prst="donut">
                <a:avLst>
                  <a:gd name="adj" fmla="val 18519"/>
                </a:avLst>
              </a:prstGeom>
              <a:solidFill>
                <a:srgbClr val="124380"/>
              </a:solidFill>
              <a:ln w="9525">
                <a:noFill/>
                <a:round/>
                <a:headEnd/>
                <a:tailEnd/>
              </a:ln>
              <a:effectLst>
                <a:outerShdw blurRad="63500" sx="102000" sy="102000" algn="ctr" rotWithShape="0">
                  <a:prstClr val="black">
                    <a:alpha val="6000"/>
                  </a:prstClr>
                </a:outerShdw>
              </a:effectLst>
            </p:spPr>
            <p:txBody>
              <a:bodyPr vert="horz" wrap="square" lIns="121920" tIns="60960" rIns="121920" bIns="6096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Roboto"/>
                  <a:ea typeface="+mn-ea"/>
                  <a:cs typeface="+mn-cs"/>
                </a:endParaRPr>
              </a:p>
            </p:txBody>
          </p:sp>
        </p:grpSp>
        <p:sp>
          <p:nvSpPr>
            <p:cNvPr id="100" name="Isosceles Triangle 1">
              <a:extLst>
                <a:ext uri="{FF2B5EF4-FFF2-40B4-BE49-F238E27FC236}">
                  <a16:creationId xmlns:a16="http://schemas.microsoft.com/office/drawing/2014/main" id="{24615F4E-9A03-C2DC-EAD9-D5B2B1533A62}"/>
                </a:ext>
              </a:extLst>
            </p:cNvPr>
            <p:cNvSpPr/>
            <p:nvPr/>
          </p:nvSpPr>
          <p:spPr bwMode="auto">
            <a:xfrm rot="10800000">
              <a:off x="2110054" y="3261723"/>
              <a:ext cx="197757" cy="122935"/>
            </a:xfrm>
            <a:prstGeom prst="triangle">
              <a:avLst/>
            </a:prstGeom>
            <a:solidFill>
              <a:schemeClr val="bg1">
                <a:lumMod val="85000"/>
              </a:schemeClr>
            </a:solidFill>
            <a:ln w="9525">
              <a:noFill/>
              <a:round/>
              <a:headEnd/>
              <a:tailEnd/>
            </a:ln>
          </p:spPr>
          <p:txBody>
            <a:bodyPr vert="horz" wrap="square" lIns="121920" tIns="60960" rIns="121920" bIns="6096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Roboto"/>
                <a:ea typeface="+mn-ea"/>
                <a:cs typeface="+mn-cs"/>
              </a:endParaRPr>
            </a:p>
          </p:txBody>
        </p:sp>
      </p:grpSp>
      <p:grpSp>
        <p:nvGrpSpPr>
          <p:cNvPr id="106" name="Grupo 105">
            <a:extLst>
              <a:ext uri="{FF2B5EF4-FFF2-40B4-BE49-F238E27FC236}">
                <a16:creationId xmlns:a16="http://schemas.microsoft.com/office/drawing/2014/main" id="{DEC42034-9743-B57B-EC27-1603B279250C}"/>
              </a:ext>
            </a:extLst>
          </p:cNvPr>
          <p:cNvGrpSpPr/>
          <p:nvPr/>
        </p:nvGrpSpPr>
        <p:grpSpPr>
          <a:xfrm>
            <a:off x="10454775" y="3515683"/>
            <a:ext cx="406400" cy="673537"/>
            <a:chOff x="821758" y="2465138"/>
            <a:chExt cx="406400" cy="673537"/>
          </a:xfrm>
        </p:grpSpPr>
        <p:sp>
          <p:nvSpPr>
            <p:cNvPr id="107" name="Isosceles Triangle 1">
              <a:extLst>
                <a:ext uri="{FF2B5EF4-FFF2-40B4-BE49-F238E27FC236}">
                  <a16:creationId xmlns:a16="http://schemas.microsoft.com/office/drawing/2014/main" id="{ED4CE3F8-9CB4-290A-9A9C-B14A003BDF2A}"/>
                </a:ext>
              </a:extLst>
            </p:cNvPr>
            <p:cNvSpPr/>
            <p:nvPr/>
          </p:nvSpPr>
          <p:spPr bwMode="auto">
            <a:xfrm>
              <a:off x="926079" y="2465138"/>
              <a:ext cx="197757" cy="122935"/>
            </a:xfrm>
            <a:prstGeom prst="triangle">
              <a:avLst/>
            </a:prstGeom>
            <a:solidFill>
              <a:schemeClr val="bg1">
                <a:lumMod val="85000"/>
              </a:schemeClr>
            </a:solidFill>
            <a:ln w="9525">
              <a:noFill/>
              <a:round/>
              <a:headEnd/>
              <a:tailEnd/>
            </a:ln>
          </p:spPr>
          <p:txBody>
            <a:bodyPr vert="horz" wrap="square" lIns="121920" tIns="60960" rIns="121920" bIns="6096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Roboto"/>
                <a:ea typeface="+mn-ea"/>
                <a:cs typeface="+mn-cs"/>
              </a:endParaRPr>
            </a:p>
          </p:txBody>
        </p:sp>
        <p:grpSp>
          <p:nvGrpSpPr>
            <p:cNvPr id="108" name="Group 65">
              <a:extLst>
                <a:ext uri="{FF2B5EF4-FFF2-40B4-BE49-F238E27FC236}">
                  <a16:creationId xmlns:a16="http://schemas.microsoft.com/office/drawing/2014/main" id="{1E2E1E83-C1DE-65B8-D02D-C4F7344D617B}"/>
                </a:ext>
              </a:extLst>
            </p:cNvPr>
            <p:cNvGrpSpPr/>
            <p:nvPr/>
          </p:nvGrpSpPr>
          <p:grpSpPr>
            <a:xfrm>
              <a:off x="821758" y="2732275"/>
              <a:ext cx="406400" cy="406400"/>
              <a:chOff x="4876800" y="666750"/>
              <a:chExt cx="304800" cy="304800"/>
            </a:xfrm>
          </p:grpSpPr>
          <p:sp>
            <p:nvSpPr>
              <p:cNvPr id="109" name="Oval 66">
                <a:extLst>
                  <a:ext uri="{FF2B5EF4-FFF2-40B4-BE49-F238E27FC236}">
                    <a16:creationId xmlns:a16="http://schemas.microsoft.com/office/drawing/2014/main" id="{6D23C68F-2E5C-1286-0135-D057E06B7EF0}"/>
                  </a:ext>
                </a:extLst>
              </p:cNvPr>
              <p:cNvSpPr/>
              <p:nvPr/>
            </p:nvSpPr>
            <p:spPr bwMode="auto">
              <a:xfrm>
                <a:off x="4876800" y="666750"/>
                <a:ext cx="304800" cy="304800"/>
              </a:xfrm>
              <a:prstGeom prst="ellipse">
                <a:avLst/>
              </a:pr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Roboto"/>
                  <a:ea typeface="+mn-ea"/>
                  <a:cs typeface="+mn-cs"/>
                </a:endParaRPr>
              </a:p>
            </p:txBody>
          </p:sp>
          <p:sp>
            <p:nvSpPr>
              <p:cNvPr id="110" name="Donut 67">
                <a:extLst>
                  <a:ext uri="{FF2B5EF4-FFF2-40B4-BE49-F238E27FC236}">
                    <a16:creationId xmlns:a16="http://schemas.microsoft.com/office/drawing/2014/main" id="{8D00C074-ED9B-1082-E62E-6ACFD2CBB4DD}"/>
                  </a:ext>
                </a:extLst>
              </p:cNvPr>
              <p:cNvSpPr/>
              <p:nvPr/>
            </p:nvSpPr>
            <p:spPr bwMode="auto">
              <a:xfrm>
                <a:off x="4916805" y="706755"/>
                <a:ext cx="224790" cy="224790"/>
              </a:xfrm>
              <a:prstGeom prst="donut">
                <a:avLst>
                  <a:gd name="adj" fmla="val 18519"/>
                </a:avLst>
              </a:prstGeom>
              <a:solidFill>
                <a:srgbClr val="124380"/>
              </a:solidFill>
              <a:ln w="9525">
                <a:noFill/>
                <a:round/>
                <a:headEnd/>
                <a:tailEnd/>
              </a:ln>
              <a:effectLst>
                <a:outerShdw blurRad="63500" sx="102000" sy="102000" algn="ctr" rotWithShape="0">
                  <a:prstClr val="black">
                    <a:alpha val="6000"/>
                  </a:prstClr>
                </a:outerShdw>
              </a:effectLst>
            </p:spPr>
            <p:txBody>
              <a:bodyPr vert="horz" wrap="square" lIns="121920" tIns="60960" rIns="121920" bIns="6096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Roboto"/>
                  <a:ea typeface="+mn-ea"/>
                  <a:cs typeface="+mn-cs"/>
                </a:endParaRPr>
              </a:p>
            </p:txBody>
          </p:sp>
        </p:grpSp>
      </p:grpSp>
      <p:sp>
        <p:nvSpPr>
          <p:cNvPr id="7" name="Marcador de texto 6">
            <a:extLst>
              <a:ext uri="{FF2B5EF4-FFF2-40B4-BE49-F238E27FC236}">
                <a16:creationId xmlns:a16="http://schemas.microsoft.com/office/drawing/2014/main" id="{39FF4E4A-83DE-EC03-A104-C3A4BF4CE4D5}"/>
              </a:ext>
            </a:extLst>
          </p:cNvPr>
          <p:cNvSpPr>
            <a:spLocks noGrp="1"/>
          </p:cNvSpPr>
          <p:nvPr>
            <p:ph type="body" sz="quarter" idx="26" hasCustomPrompt="1"/>
          </p:nvPr>
        </p:nvSpPr>
        <p:spPr>
          <a:xfrm>
            <a:off x="515689" y="2960514"/>
            <a:ext cx="1746036" cy="406400"/>
          </a:xfrm>
          <a:prstGeom prst="rect">
            <a:avLst/>
          </a:prstGeom>
        </p:spPr>
        <p:txBody>
          <a:bodyPr/>
          <a:lstStyle>
            <a:lvl1pPr algn="ctr">
              <a:defRPr sz="2000" b="1">
                <a:solidFill>
                  <a:schemeClr val="bg1"/>
                </a:solidFill>
                <a:latin typeface="Roboto" panose="02000000000000000000" pitchFamily="2" charset="0"/>
                <a:ea typeface="Roboto" panose="02000000000000000000" pitchFamily="2" charset="0"/>
              </a:defRPr>
            </a:lvl1pPr>
          </a:lstStyle>
          <a:p>
            <a:pPr lvl="0"/>
            <a:r>
              <a:rPr lang="es-ES" dirty="0"/>
              <a:t>FECHA</a:t>
            </a:r>
            <a:endParaRPr lang="en-GB" dirty="0"/>
          </a:p>
        </p:txBody>
      </p:sp>
      <p:sp>
        <p:nvSpPr>
          <p:cNvPr id="13" name="Marcador de texto 12">
            <a:extLst>
              <a:ext uri="{FF2B5EF4-FFF2-40B4-BE49-F238E27FC236}">
                <a16:creationId xmlns:a16="http://schemas.microsoft.com/office/drawing/2014/main" id="{A318EA7F-3909-7DB1-AB21-D907E298ACCA}"/>
              </a:ext>
            </a:extLst>
          </p:cNvPr>
          <p:cNvSpPr>
            <a:spLocks noGrp="1"/>
          </p:cNvSpPr>
          <p:nvPr>
            <p:ph type="body" sz="quarter" idx="27" hasCustomPrompt="1"/>
          </p:nvPr>
        </p:nvSpPr>
        <p:spPr>
          <a:xfrm>
            <a:off x="501240" y="2100377"/>
            <a:ext cx="1746036" cy="783937"/>
          </a:xfrm>
          <a:prstGeom prst="rect">
            <a:avLst/>
          </a:prstGeom>
        </p:spPr>
        <p:txBody>
          <a:bodyPr/>
          <a:lstStyle>
            <a:lvl1pPr algn="ctr">
              <a:defRPr sz="1600">
                <a:solidFill>
                  <a:schemeClr val="bg1"/>
                </a:solidFill>
              </a:defRPr>
            </a:lvl1pPr>
          </a:lstStyle>
          <a:p>
            <a:pPr lvl="0"/>
            <a:r>
              <a:rPr lang="es-ES_tradnl" dirty="0"/>
              <a:t>Texto</a:t>
            </a:r>
            <a:endParaRPr lang="en-GB" dirty="0"/>
          </a:p>
        </p:txBody>
      </p:sp>
      <p:sp>
        <p:nvSpPr>
          <p:cNvPr id="16" name="Marcador de texto 6">
            <a:extLst>
              <a:ext uri="{FF2B5EF4-FFF2-40B4-BE49-F238E27FC236}">
                <a16:creationId xmlns:a16="http://schemas.microsoft.com/office/drawing/2014/main" id="{548122C9-636B-D94E-E610-8831A50D6396}"/>
              </a:ext>
            </a:extLst>
          </p:cNvPr>
          <p:cNvSpPr>
            <a:spLocks noGrp="1"/>
          </p:cNvSpPr>
          <p:nvPr>
            <p:ph type="body" sz="quarter" idx="28" hasCustomPrompt="1"/>
          </p:nvPr>
        </p:nvSpPr>
        <p:spPr>
          <a:xfrm>
            <a:off x="5146805" y="2960514"/>
            <a:ext cx="1746036" cy="406400"/>
          </a:xfrm>
          <a:prstGeom prst="rect">
            <a:avLst/>
          </a:prstGeom>
        </p:spPr>
        <p:txBody>
          <a:bodyPr/>
          <a:lstStyle>
            <a:lvl1pPr algn="ctr">
              <a:defRPr sz="2000" b="1">
                <a:solidFill>
                  <a:schemeClr val="bg1"/>
                </a:solidFill>
                <a:latin typeface="Roboto" panose="02000000000000000000" pitchFamily="2" charset="0"/>
                <a:ea typeface="Roboto" panose="02000000000000000000" pitchFamily="2" charset="0"/>
              </a:defRPr>
            </a:lvl1pPr>
          </a:lstStyle>
          <a:p>
            <a:pPr lvl="0"/>
            <a:r>
              <a:rPr lang="es-ES" dirty="0"/>
              <a:t>FECHA</a:t>
            </a:r>
            <a:endParaRPr lang="en-GB" dirty="0"/>
          </a:p>
        </p:txBody>
      </p:sp>
      <p:sp>
        <p:nvSpPr>
          <p:cNvPr id="17" name="Marcador de texto 12">
            <a:extLst>
              <a:ext uri="{FF2B5EF4-FFF2-40B4-BE49-F238E27FC236}">
                <a16:creationId xmlns:a16="http://schemas.microsoft.com/office/drawing/2014/main" id="{62CB11CC-0436-D74A-0A60-F32D1F8930C2}"/>
              </a:ext>
            </a:extLst>
          </p:cNvPr>
          <p:cNvSpPr>
            <a:spLocks noGrp="1"/>
          </p:cNvSpPr>
          <p:nvPr>
            <p:ph type="body" sz="quarter" idx="29" hasCustomPrompt="1"/>
          </p:nvPr>
        </p:nvSpPr>
        <p:spPr>
          <a:xfrm>
            <a:off x="5132356" y="2100377"/>
            <a:ext cx="1746036" cy="783937"/>
          </a:xfrm>
          <a:prstGeom prst="rect">
            <a:avLst/>
          </a:prstGeom>
        </p:spPr>
        <p:txBody>
          <a:bodyPr/>
          <a:lstStyle>
            <a:lvl1pPr algn="ctr">
              <a:defRPr sz="1600">
                <a:solidFill>
                  <a:schemeClr val="bg1"/>
                </a:solidFill>
              </a:defRPr>
            </a:lvl1pPr>
          </a:lstStyle>
          <a:p>
            <a:pPr lvl="0"/>
            <a:r>
              <a:rPr lang="es-ES_tradnl" dirty="0"/>
              <a:t>Texto</a:t>
            </a:r>
            <a:endParaRPr lang="en-GB" dirty="0"/>
          </a:p>
        </p:txBody>
      </p:sp>
      <p:sp>
        <p:nvSpPr>
          <p:cNvPr id="19" name="Marcador de texto 6">
            <a:extLst>
              <a:ext uri="{FF2B5EF4-FFF2-40B4-BE49-F238E27FC236}">
                <a16:creationId xmlns:a16="http://schemas.microsoft.com/office/drawing/2014/main" id="{7D71BFF1-E514-5F62-A3EF-B2A3923C67A8}"/>
              </a:ext>
            </a:extLst>
          </p:cNvPr>
          <p:cNvSpPr>
            <a:spLocks noGrp="1"/>
          </p:cNvSpPr>
          <p:nvPr>
            <p:ph type="body" sz="quarter" idx="30" hasCustomPrompt="1"/>
          </p:nvPr>
        </p:nvSpPr>
        <p:spPr>
          <a:xfrm>
            <a:off x="9700527" y="2946130"/>
            <a:ext cx="1746036" cy="406400"/>
          </a:xfrm>
          <a:prstGeom prst="rect">
            <a:avLst/>
          </a:prstGeom>
        </p:spPr>
        <p:txBody>
          <a:bodyPr/>
          <a:lstStyle>
            <a:lvl1pPr algn="ctr">
              <a:defRPr sz="2000" b="1">
                <a:solidFill>
                  <a:schemeClr val="bg1"/>
                </a:solidFill>
                <a:latin typeface="Roboto" panose="02000000000000000000" pitchFamily="2" charset="0"/>
                <a:ea typeface="Roboto" panose="02000000000000000000" pitchFamily="2" charset="0"/>
              </a:defRPr>
            </a:lvl1pPr>
          </a:lstStyle>
          <a:p>
            <a:pPr lvl="0"/>
            <a:r>
              <a:rPr lang="es-ES" dirty="0"/>
              <a:t>FECHA</a:t>
            </a:r>
            <a:endParaRPr lang="en-GB" dirty="0"/>
          </a:p>
        </p:txBody>
      </p:sp>
      <p:sp>
        <p:nvSpPr>
          <p:cNvPr id="20" name="Marcador de texto 12">
            <a:extLst>
              <a:ext uri="{FF2B5EF4-FFF2-40B4-BE49-F238E27FC236}">
                <a16:creationId xmlns:a16="http://schemas.microsoft.com/office/drawing/2014/main" id="{B0965E1B-3C82-150B-D285-CA6782DFDBBA}"/>
              </a:ext>
            </a:extLst>
          </p:cNvPr>
          <p:cNvSpPr>
            <a:spLocks noGrp="1"/>
          </p:cNvSpPr>
          <p:nvPr>
            <p:ph type="body" sz="quarter" idx="31" hasCustomPrompt="1"/>
          </p:nvPr>
        </p:nvSpPr>
        <p:spPr>
          <a:xfrm>
            <a:off x="9686078" y="2085993"/>
            <a:ext cx="1746036" cy="783937"/>
          </a:xfrm>
          <a:prstGeom prst="rect">
            <a:avLst/>
          </a:prstGeom>
        </p:spPr>
        <p:txBody>
          <a:bodyPr/>
          <a:lstStyle>
            <a:lvl1pPr algn="ctr">
              <a:defRPr sz="1600">
                <a:solidFill>
                  <a:schemeClr val="bg1"/>
                </a:solidFill>
              </a:defRPr>
            </a:lvl1pPr>
          </a:lstStyle>
          <a:p>
            <a:pPr lvl="0"/>
            <a:r>
              <a:rPr lang="es-ES_tradnl" dirty="0"/>
              <a:t>Texto</a:t>
            </a:r>
            <a:endParaRPr lang="en-GB" dirty="0"/>
          </a:p>
        </p:txBody>
      </p:sp>
      <p:sp>
        <p:nvSpPr>
          <p:cNvPr id="23" name="Marcador de texto 6">
            <a:extLst>
              <a:ext uri="{FF2B5EF4-FFF2-40B4-BE49-F238E27FC236}">
                <a16:creationId xmlns:a16="http://schemas.microsoft.com/office/drawing/2014/main" id="{D3EEFCC1-5C1A-4DB7-752F-5DDC9C8E8BE5}"/>
              </a:ext>
            </a:extLst>
          </p:cNvPr>
          <p:cNvSpPr>
            <a:spLocks noGrp="1"/>
          </p:cNvSpPr>
          <p:nvPr>
            <p:ph type="body" sz="quarter" idx="32" hasCustomPrompt="1"/>
          </p:nvPr>
        </p:nvSpPr>
        <p:spPr>
          <a:xfrm>
            <a:off x="2512154" y="4521258"/>
            <a:ext cx="1746036" cy="406400"/>
          </a:xfrm>
          <a:prstGeom prst="rect">
            <a:avLst/>
          </a:prstGeom>
        </p:spPr>
        <p:txBody>
          <a:bodyPr/>
          <a:lstStyle>
            <a:lvl1pPr algn="ctr">
              <a:defRPr sz="2000" b="1">
                <a:solidFill>
                  <a:schemeClr val="bg1"/>
                </a:solidFill>
                <a:latin typeface="Roboto" panose="02000000000000000000" pitchFamily="2" charset="0"/>
                <a:ea typeface="Roboto" panose="02000000000000000000" pitchFamily="2" charset="0"/>
              </a:defRPr>
            </a:lvl1pPr>
          </a:lstStyle>
          <a:p>
            <a:pPr lvl="0"/>
            <a:r>
              <a:rPr lang="es-ES" dirty="0"/>
              <a:t>FECHA</a:t>
            </a:r>
            <a:endParaRPr lang="en-GB" dirty="0"/>
          </a:p>
        </p:txBody>
      </p:sp>
      <p:sp>
        <p:nvSpPr>
          <p:cNvPr id="25" name="Marcador de texto 12">
            <a:extLst>
              <a:ext uri="{FF2B5EF4-FFF2-40B4-BE49-F238E27FC236}">
                <a16:creationId xmlns:a16="http://schemas.microsoft.com/office/drawing/2014/main" id="{7CA17099-D99C-3A90-676F-CDDD4AD3FF23}"/>
              </a:ext>
            </a:extLst>
          </p:cNvPr>
          <p:cNvSpPr>
            <a:spLocks noGrp="1"/>
          </p:cNvSpPr>
          <p:nvPr>
            <p:ph type="body" sz="quarter" idx="33" hasCustomPrompt="1"/>
          </p:nvPr>
        </p:nvSpPr>
        <p:spPr>
          <a:xfrm>
            <a:off x="2517950" y="5023781"/>
            <a:ext cx="1746036" cy="783937"/>
          </a:xfrm>
          <a:prstGeom prst="rect">
            <a:avLst/>
          </a:prstGeom>
        </p:spPr>
        <p:txBody>
          <a:bodyPr/>
          <a:lstStyle>
            <a:lvl1pPr algn="ctr">
              <a:defRPr sz="1600">
                <a:solidFill>
                  <a:schemeClr val="bg1"/>
                </a:solidFill>
              </a:defRPr>
            </a:lvl1pPr>
          </a:lstStyle>
          <a:p>
            <a:pPr lvl="0"/>
            <a:r>
              <a:rPr lang="es-ES_tradnl" dirty="0"/>
              <a:t>Texto</a:t>
            </a:r>
            <a:endParaRPr lang="en-GB" dirty="0"/>
          </a:p>
        </p:txBody>
      </p:sp>
      <p:sp>
        <p:nvSpPr>
          <p:cNvPr id="26" name="Marcador de texto 6">
            <a:extLst>
              <a:ext uri="{FF2B5EF4-FFF2-40B4-BE49-F238E27FC236}">
                <a16:creationId xmlns:a16="http://schemas.microsoft.com/office/drawing/2014/main" id="{94B8F358-0573-6E69-686B-515923E9B9BA}"/>
              </a:ext>
            </a:extLst>
          </p:cNvPr>
          <p:cNvSpPr>
            <a:spLocks noGrp="1"/>
          </p:cNvSpPr>
          <p:nvPr>
            <p:ph type="body" sz="quarter" idx="34" hasCustomPrompt="1"/>
          </p:nvPr>
        </p:nvSpPr>
        <p:spPr>
          <a:xfrm>
            <a:off x="7325331" y="4552729"/>
            <a:ext cx="1746036" cy="406400"/>
          </a:xfrm>
          <a:prstGeom prst="rect">
            <a:avLst/>
          </a:prstGeom>
        </p:spPr>
        <p:txBody>
          <a:bodyPr/>
          <a:lstStyle>
            <a:lvl1pPr algn="ctr">
              <a:defRPr sz="2000" b="1">
                <a:solidFill>
                  <a:schemeClr val="bg1"/>
                </a:solidFill>
                <a:latin typeface="Roboto" panose="02000000000000000000" pitchFamily="2" charset="0"/>
                <a:ea typeface="Roboto" panose="02000000000000000000" pitchFamily="2" charset="0"/>
              </a:defRPr>
            </a:lvl1pPr>
          </a:lstStyle>
          <a:p>
            <a:pPr lvl="0"/>
            <a:r>
              <a:rPr lang="es-ES" dirty="0"/>
              <a:t>FECHA</a:t>
            </a:r>
            <a:endParaRPr lang="en-GB" dirty="0"/>
          </a:p>
        </p:txBody>
      </p:sp>
      <p:sp>
        <p:nvSpPr>
          <p:cNvPr id="27" name="Marcador de texto 12">
            <a:extLst>
              <a:ext uri="{FF2B5EF4-FFF2-40B4-BE49-F238E27FC236}">
                <a16:creationId xmlns:a16="http://schemas.microsoft.com/office/drawing/2014/main" id="{6E6A0E44-4854-DF38-010A-76334B9A6B2D}"/>
              </a:ext>
            </a:extLst>
          </p:cNvPr>
          <p:cNvSpPr>
            <a:spLocks noGrp="1"/>
          </p:cNvSpPr>
          <p:nvPr>
            <p:ph type="body" sz="quarter" idx="35" hasCustomPrompt="1"/>
          </p:nvPr>
        </p:nvSpPr>
        <p:spPr>
          <a:xfrm>
            <a:off x="7331127" y="5055252"/>
            <a:ext cx="1746036" cy="783937"/>
          </a:xfrm>
          <a:prstGeom prst="rect">
            <a:avLst/>
          </a:prstGeom>
        </p:spPr>
        <p:txBody>
          <a:bodyPr/>
          <a:lstStyle>
            <a:lvl1pPr algn="ctr">
              <a:defRPr sz="1600">
                <a:solidFill>
                  <a:schemeClr val="bg1"/>
                </a:solidFill>
              </a:defRPr>
            </a:lvl1pPr>
          </a:lstStyle>
          <a:p>
            <a:pPr lvl="0"/>
            <a:r>
              <a:rPr lang="es-ES_tradnl" dirty="0"/>
              <a:t>Texto</a:t>
            </a:r>
            <a:endParaRPr lang="en-GB" dirty="0"/>
          </a:p>
        </p:txBody>
      </p:sp>
      <p:sp>
        <p:nvSpPr>
          <p:cNvPr id="5" name="Marcador de texto 32">
            <a:extLst>
              <a:ext uri="{FF2B5EF4-FFF2-40B4-BE49-F238E27FC236}">
                <a16:creationId xmlns:a16="http://schemas.microsoft.com/office/drawing/2014/main" id="{7C3258A9-6A72-A950-B036-58F76B535849}"/>
              </a:ext>
            </a:extLst>
          </p:cNvPr>
          <p:cNvSpPr>
            <a:spLocks noGrp="1"/>
          </p:cNvSpPr>
          <p:nvPr>
            <p:ph type="body" sz="quarter" idx="16" hasCustomPrompt="1"/>
          </p:nvPr>
        </p:nvSpPr>
        <p:spPr>
          <a:xfrm>
            <a:off x="304800" y="637111"/>
            <a:ext cx="11711709" cy="783937"/>
          </a:xfrm>
          <a:prstGeom prst="rect">
            <a:avLst/>
          </a:prstGeom>
        </p:spPr>
        <p:txBody>
          <a:bodyPr/>
          <a:lstStyle>
            <a:lvl1pPr algn="ctr">
              <a:defRPr sz="2600" kern="1200" cap="all" spc="61" baseline="0">
                <a:solidFill>
                  <a:schemeClr val="bg1"/>
                </a:solidFill>
                <a:latin typeface="Roboto Black" panose="02000000000000000000" pitchFamily="2" charset="0"/>
                <a:ea typeface="Roboto Black" panose="02000000000000000000" pitchFamily="2" charset="0"/>
              </a:defRPr>
            </a:lvl1pPr>
          </a:lstStyle>
          <a:p>
            <a:pPr lvl="0"/>
            <a:r>
              <a:rPr lang="es-ES" dirty="0"/>
              <a:t>SECCIÓN/TÍTULO</a:t>
            </a:r>
            <a:endParaRPr lang="es-ES_tradnl" dirty="0"/>
          </a:p>
        </p:txBody>
      </p:sp>
      <p:cxnSp>
        <p:nvCxnSpPr>
          <p:cNvPr id="6" name="Conector recto 5">
            <a:extLst>
              <a:ext uri="{FF2B5EF4-FFF2-40B4-BE49-F238E27FC236}">
                <a16:creationId xmlns:a16="http://schemas.microsoft.com/office/drawing/2014/main" id="{A7B4C0F8-7183-0941-6EFF-94B0F20B2125}"/>
              </a:ext>
            </a:extLst>
          </p:cNvPr>
          <p:cNvCxnSpPr>
            <a:cxnSpLocks/>
          </p:cNvCxnSpPr>
          <p:nvPr/>
        </p:nvCxnSpPr>
        <p:spPr>
          <a:xfrm>
            <a:off x="0" y="402994"/>
            <a:ext cx="1229627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Marcador de texto 6">
            <a:extLst>
              <a:ext uri="{FF2B5EF4-FFF2-40B4-BE49-F238E27FC236}">
                <a16:creationId xmlns:a16="http://schemas.microsoft.com/office/drawing/2014/main" id="{CD175036-BEFE-0DCF-23B6-E9A4413D9E6F}"/>
              </a:ext>
            </a:extLst>
          </p:cNvPr>
          <p:cNvSpPr>
            <a:spLocks noGrp="1"/>
          </p:cNvSpPr>
          <p:nvPr>
            <p:ph type="body" sz="quarter" idx="10" hasCustomPrompt="1"/>
          </p:nvPr>
        </p:nvSpPr>
        <p:spPr>
          <a:xfrm>
            <a:off x="460765" y="116107"/>
            <a:ext cx="11233150" cy="220662"/>
          </a:xfrm>
          <a:prstGeom prst="rect">
            <a:avLst/>
          </a:prstGeom>
        </p:spPr>
        <p:txBody>
          <a:bodyPr anchor="ctr" anchorCtr="0"/>
          <a:lstStyle>
            <a:lvl1pPr>
              <a:defRPr sz="1200" b="1">
                <a:solidFill>
                  <a:schemeClr val="bg1"/>
                </a:solidFill>
              </a:defRPr>
            </a:lvl1pPr>
            <a:lvl2pPr>
              <a:defRPr sz="1200" b="1">
                <a:solidFill>
                  <a:schemeClr val="bg1"/>
                </a:solidFill>
              </a:defRPr>
            </a:lvl2pPr>
            <a:lvl3pPr>
              <a:defRPr sz="1200" b="1">
                <a:solidFill>
                  <a:schemeClr val="bg1"/>
                </a:solidFill>
              </a:defRPr>
            </a:lvl3pPr>
            <a:lvl4pPr>
              <a:defRPr sz="1200" b="1">
                <a:solidFill>
                  <a:schemeClr val="bg1"/>
                </a:solidFill>
              </a:defRPr>
            </a:lvl4pPr>
            <a:lvl5pPr>
              <a:defRPr sz="1200" b="1">
                <a:solidFill>
                  <a:schemeClr val="bg1"/>
                </a:solidFill>
              </a:defRPr>
            </a:lvl5pPr>
          </a:lstStyle>
          <a:p>
            <a:pPr lvl="0"/>
            <a:r>
              <a:rPr lang="es-ES" dirty="0"/>
              <a:t>Bloque / Sección</a:t>
            </a:r>
            <a:endParaRPr lang="en-GB" dirty="0"/>
          </a:p>
        </p:txBody>
      </p:sp>
    </p:spTree>
    <p:extLst>
      <p:ext uri="{BB962C8B-B14F-4D97-AF65-F5344CB8AC3E}">
        <p14:creationId xmlns:p14="http://schemas.microsoft.com/office/powerpoint/2010/main" val="120454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left)">
                                      <p:cBhvr>
                                        <p:cTn id="15" dur="500"/>
                                        <p:tgtEl>
                                          <p:spTgt spid="14"/>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left)">
                                      <p:cBhvr>
                                        <p:cTn id="2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Índice BdE">
    <p:spTree>
      <p:nvGrpSpPr>
        <p:cNvPr id="1" name=""/>
        <p:cNvGrpSpPr/>
        <p:nvPr/>
      </p:nvGrpSpPr>
      <p:grpSpPr>
        <a:xfrm>
          <a:off x="0" y="0"/>
          <a:ext cx="0" cy="0"/>
          <a:chOff x="0" y="0"/>
          <a:chExt cx="0" cy="0"/>
        </a:xfrm>
      </p:grpSpPr>
      <p:cxnSp>
        <p:nvCxnSpPr>
          <p:cNvPr id="9" name="Conector recto 8">
            <a:extLst>
              <a:ext uri="{FF2B5EF4-FFF2-40B4-BE49-F238E27FC236}">
                <a16:creationId xmlns:a16="http://schemas.microsoft.com/office/drawing/2014/main" id="{D2698943-C340-EDEA-B8AC-8EFDB90B96F7}"/>
              </a:ext>
            </a:extLst>
          </p:cNvPr>
          <p:cNvCxnSpPr>
            <a:cxnSpLocks/>
          </p:cNvCxnSpPr>
          <p:nvPr/>
        </p:nvCxnSpPr>
        <p:spPr>
          <a:xfrm>
            <a:off x="6246186" y="1950352"/>
            <a:ext cx="594581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Marcador de texto 18">
            <a:extLst>
              <a:ext uri="{FF2B5EF4-FFF2-40B4-BE49-F238E27FC236}">
                <a16:creationId xmlns:a16="http://schemas.microsoft.com/office/drawing/2014/main" id="{53189A2A-536E-CE0A-20EF-B1D08F749E40}"/>
              </a:ext>
            </a:extLst>
          </p:cNvPr>
          <p:cNvSpPr txBox="1">
            <a:spLocks/>
          </p:cNvSpPr>
          <p:nvPr/>
        </p:nvSpPr>
        <p:spPr>
          <a:xfrm>
            <a:off x="6149442" y="1407672"/>
            <a:ext cx="5533767" cy="21018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 sz="2600" b="1" spc="182" dirty="0">
                <a:solidFill>
                  <a:schemeClr val="bg1"/>
                </a:solidFill>
                <a:latin typeface="Roboto" panose="02000000000000000000" pitchFamily="2" charset="0"/>
                <a:ea typeface="Roboto" panose="02000000000000000000" pitchFamily="2" charset="0"/>
              </a:rPr>
              <a:t>I</a:t>
            </a:r>
            <a:r>
              <a:rPr lang="es-ES_tradnl" sz="2600" b="1" spc="182" dirty="0">
                <a:solidFill>
                  <a:schemeClr val="bg1"/>
                </a:solidFill>
                <a:latin typeface="Roboto" panose="02000000000000000000" pitchFamily="2" charset="0"/>
                <a:ea typeface="Roboto" panose="02000000000000000000" pitchFamily="2" charset="0"/>
              </a:rPr>
              <a:t>NDEX</a:t>
            </a:r>
          </a:p>
        </p:txBody>
      </p:sp>
      <p:sp>
        <p:nvSpPr>
          <p:cNvPr id="12" name="Marcador de texto 26">
            <a:extLst>
              <a:ext uri="{FF2B5EF4-FFF2-40B4-BE49-F238E27FC236}">
                <a16:creationId xmlns:a16="http://schemas.microsoft.com/office/drawing/2014/main" id="{8F8AFC01-9A0C-66A8-D112-850AFE5BD396}"/>
              </a:ext>
            </a:extLst>
          </p:cNvPr>
          <p:cNvSpPr txBox="1">
            <a:spLocks/>
          </p:cNvSpPr>
          <p:nvPr/>
        </p:nvSpPr>
        <p:spPr>
          <a:xfrm>
            <a:off x="596893" y="6617337"/>
            <a:ext cx="5067060" cy="34005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spc="100" baseline="0">
                <a:solidFill>
                  <a:schemeClr val="tx1">
                    <a:lumMod val="65000"/>
                    <a:lumOff val="35000"/>
                  </a:schemeClr>
                </a:solidFill>
                <a:latin typeface="BdE Neue Helvetica 25 Ult Lt" panose="020B03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s-ES_tradnl" sz="1051" dirty="0">
              <a:latin typeface="Roboto Light" panose="02000000000000000000" pitchFamily="2" charset="0"/>
            </a:endParaRPr>
          </a:p>
        </p:txBody>
      </p:sp>
      <p:sp>
        <p:nvSpPr>
          <p:cNvPr id="2" name="Marcador de texto 3">
            <a:extLst>
              <a:ext uri="{FF2B5EF4-FFF2-40B4-BE49-F238E27FC236}">
                <a16:creationId xmlns:a16="http://schemas.microsoft.com/office/drawing/2014/main" id="{061BE25B-3366-2943-95DA-1D942BCE3844}"/>
              </a:ext>
            </a:extLst>
          </p:cNvPr>
          <p:cNvSpPr>
            <a:spLocks noGrp="1"/>
          </p:cNvSpPr>
          <p:nvPr>
            <p:ph type="body" sz="quarter" idx="11" hasCustomPrompt="1"/>
          </p:nvPr>
        </p:nvSpPr>
        <p:spPr>
          <a:xfrm>
            <a:off x="6246187" y="2164908"/>
            <a:ext cx="5610453" cy="4137025"/>
          </a:xfrm>
          <a:prstGeom prst="rect">
            <a:avLst/>
          </a:prstGeom>
        </p:spPr>
        <p:txBody>
          <a:bodyPr/>
          <a:lstStyle>
            <a:lvl1pPr marL="342900" indent="-342900">
              <a:buFont typeface="+mj-lt"/>
              <a:buAutoNum type="arabicPeriod"/>
              <a:defRPr sz="2000">
                <a:solidFill>
                  <a:schemeClr val="bg1"/>
                </a:solidFill>
                <a:latin typeface="Roboto" panose="02000000000000000000" pitchFamily="2" charset="0"/>
                <a:ea typeface="Roboto" panose="02000000000000000000" pitchFamily="2" charset="0"/>
              </a:defRPr>
            </a:lvl1pPr>
            <a:lvl2pPr marL="620146" indent="-342900">
              <a:buFont typeface="+mj-lt"/>
              <a:buAutoNum type="arabicPeriod"/>
              <a:defRPr sz="1800">
                <a:solidFill>
                  <a:schemeClr val="bg1"/>
                </a:solidFill>
                <a:latin typeface="Roboto" panose="02000000000000000000" pitchFamily="2" charset="0"/>
                <a:ea typeface="Roboto" panose="02000000000000000000" pitchFamily="2" charset="0"/>
              </a:defRPr>
            </a:lvl2pPr>
            <a:lvl3pPr marL="897392" indent="-342900">
              <a:buFont typeface="+mj-lt"/>
              <a:buAutoNum type="arabicPeriod"/>
              <a:defRPr sz="1500">
                <a:solidFill>
                  <a:schemeClr val="bg1"/>
                </a:solidFill>
                <a:latin typeface="Roboto" panose="02000000000000000000" pitchFamily="2" charset="0"/>
                <a:ea typeface="Roboto" panose="02000000000000000000" pitchFamily="2" charset="0"/>
              </a:defRPr>
            </a:lvl3pPr>
            <a:lvl4pPr marL="1060338" indent="-228600">
              <a:buFont typeface="+mj-lt"/>
              <a:buAutoNum type="arabicPeriod"/>
              <a:defRPr sz="1300">
                <a:solidFill>
                  <a:schemeClr val="bg1"/>
                </a:solidFill>
                <a:latin typeface="Roboto" panose="02000000000000000000" pitchFamily="2" charset="0"/>
                <a:ea typeface="Roboto" panose="02000000000000000000" pitchFamily="2" charset="0"/>
              </a:defRPr>
            </a:lvl4pPr>
            <a:lvl5pPr marL="1337584" indent="-228600">
              <a:buFont typeface="+mj-lt"/>
              <a:buAutoNum type="arabicPeriod"/>
              <a:defRPr sz="1100">
                <a:solidFill>
                  <a:schemeClr val="bg1"/>
                </a:solidFill>
                <a:latin typeface="Roboto" panose="02000000000000000000" pitchFamily="2" charset="0"/>
                <a:ea typeface="Roboto" panose="02000000000000000000" pitchFamily="2" charset="0"/>
              </a:defRPr>
            </a:lvl5pPr>
          </a:lstStyle>
          <a:p>
            <a:pPr lvl="0"/>
            <a:r>
              <a:rPr lang="es-ES" dirty="0"/>
              <a:t>ESCRIBA TEXTO NUMERADO AQUÍ</a:t>
            </a:r>
          </a:p>
          <a:p>
            <a:pPr lvl="1"/>
            <a:r>
              <a:rPr lang="es-ES" dirty="0"/>
              <a:t>SEGUNDO NIVEL</a:t>
            </a:r>
          </a:p>
          <a:p>
            <a:pPr lvl="2"/>
            <a:r>
              <a:rPr lang="es-ES" dirty="0"/>
              <a:t>TERCER NIVEL</a:t>
            </a:r>
          </a:p>
          <a:p>
            <a:pPr lvl="3"/>
            <a:r>
              <a:rPr lang="es-ES" dirty="0"/>
              <a:t>CUARTO NIVEL</a:t>
            </a:r>
          </a:p>
          <a:p>
            <a:pPr lvl="4"/>
            <a:r>
              <a:rPr lang="es-ES" dirty="0"/>
              <a:t>QUINTO NIVEL</a:t>
            </a:r>
            <a:endParaRPr lang="es-ES_tradnl" dirty="0"/>
          </a:p>
        </p:txBody>
      </p:sp>
      <p:pic>
        <p:nvPicPr>
          <p:cNvPr id="3" name="Imagen 2" descr="Imagen en blanco y negro de una iglesia&#10;&#10;Descripción generada automáticamente con confianza media">
            <a:extLst>
              <a:ext uri="{FF2B5EF4-FFF2-40B4-BE49-F238E27FC236}">
                <a16:creationId xmlns:a16="http://schemas.microsoft.com/office/drawing/2014/main" id="{2A8A0F66-26F2-88E8-2E3C-7C924E1564B2}"/>
              </a:ext>
            </a:extLst>
          </p:cNvPr>
          <p:cNvPicPr>
            <a:picLocks noChangeAspect="1"/>
          </p:cNvPicPr>
          <p:nvPr/>
        </p:nvPicPr>
        <p:blipFill>
          <a:blip r:embed="rId2" cstate="print">
            <a:alphaModFix amt="60000"/>
            <a:extLst>
              <a:ext uri="{28A0092B-C50C-407E-A947-70E740481C1C}">
                <a14:useLocalDpi xmlns:a14="http://schemas.microsoft.com/office/drawing/2010/main" val="0"/>
              </a:ext>
            </a:extLst>
          </a:blip>
          <a:srcRect/>
          <a:stretch>
            <a:fillRect/>
          </a:stretch>
        </p:blipFill>
        <p:spPr>
          <a:xfrm rot="21439269">
            <a:off x="-192833" y="672395"/>
            <a:ext cx="6047973" cy="6317831"/>
          </a:xfrm>
          <a:prstGeom prst="rect">
            <a:avLst/>
          </a:prstGeom>
        </p:spPr>
      </p:pic>
    </p:spTree>
    <p:extLst>
      <p:ext uri="{BB962C8B-B14F-4D97-AF65-F5344CB8AC3E}">
        <p14:creationId xmlns:p14="http://schemas.microsoft.com/office/powerpoint/2010/main" val="397436225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Bloques de texto con imágen menú superior">
    <p:spTree>
      <p:nvGrpSpPr>
        <p:cNvPr id="1" name=""/>
        <p:cNvGrpSpPr/>
        <p:nvPr/>
      </p:nvGrpSpPr>
      <p:grpSpPr>
        <a:xfrm>
          <a:off x="0" y="0"/>
          <a:ext cx="0" cy="0"/>
          <a:chOff x="0" y="0"/>
          <a:chExt cx="0" cy="0"/>
        </a:xfrm>
      </p:grpSpPr>
      <p:grpSp>
        <p:nvGrpSpPr>
          <p:cNvPr id="42" name="Grupo 41">
            <a:extLst>
              <a:ext uri="{FF2B5EF4-FFF2-40B4-BE49-F238E27FC236}">
                <a16:creationId xmlns:a16="http://schemas.microsoft.com/office/drawing/2014/main" id="{BEB2435F-0D71-AB67-48E3-F05B57BE5ED5}"/>
              </a:ext>
            </a:extLst>
          </p:cNvPr>
          <p:cNvGrpSpPr/>
          <p:nvPr/>
        </p:nvGrpSpPr>
        <p:grpSpPr>
          <a:xfrm>
            <a:off x="563525" y="1531631"/>
            <a:ext cx="7430256" cy="869366"/>
            <a:chOff x="614091" y="1626130"/>
            <a:chExt cx="7430256" cy="869366"/>
          </a:xfrm>
        </p:grpSpPr>
        <p:grpSp>
          <p:nvGrpSpPr>
            <p:cNvPr id="33" name="Grupo 32">
              <a:extLst>
                <a:ext uri="{FF2B5EF4-FFF2-40B4-BE49-F238E27FC236}">
                  <a16:creationId xmlns:a16="http://schemas.microsoft.com/office/drawing/2014/main" id="{21CCEFEA-7B47-18F1-A1D0-ED8C63630B06}"/>
                </a:ext>
              </a:extLst>
            </p:cNvPr>
            <p:cNvGrpSpPr/>
            <p:nvPr/>
          </p:nvGrpSpPr>
          <p:grpSpPr>
            <a:xfrm>
              <a:off x="614091" y="1626130"/>
              <a:ext cx="7430256" cy="869366"/>
              <a:chOff x="717452" y="2267598"/>
              <a:chExt cx="3670993" cy="1132925"/>
            </a:xfrm>
          </p:grpSpPr>
          <p:sp>
            <p:nvSpPr>
              <p:cNvPr id="34" name="Rectangle: Rounded Corners 1">
                <a:extLst>
                  <a:ext uri="{FF2B5EF4-FFF2-40B4-BE49-F238E27FC236}">
                    <a16:creationId xmlns:a16="http://schemas.microsoft.com/office/drawing/2014/main" id="{266E4E89-5317-9BD7-B21A-B93C8FD38081}"/>
                  </a:ext>
                </a:extLst>
              </p:cNvPr>
              <p:cNvSpPr/>
              <p:nvPr/>
            </p:nvSpPr>
            <p:spPr>
              <a:xfrm rot="16200000">
                <a:off x="2032867" y="1020977"/>
                <a:ext cx="1108958" cy="3602199"/>
              </a:xfrm>
              <a:prstGeom prst="roundRect">
                <a:avLst/>
              </a:prstGeom>
              <a:gradFill flip="none" rotWithShape="1">
                <a:gsLst>
                  <a:gs pos="0">
                    <a:schemeClr val="bg1">
                      <a:alpha val="16000"/>
                    </a:schemeClr>
                  </a:gs>
                  <a:gs pos="100000">
                    <a:srgbClr val="124380">
                      <a:alpha val="27000"/>
                    </a:srgbClr>
                  </a:gs>
                </a:gsLst>
                <a:lin ang="5400000" scaled="1"/>
                <a:tileRect/>
              </a:gradFill>
              <a:ln>
                <a:noFill/>
              </a:ln>
              <a:effectLst>
                <a:outerShdw blurRad="812800" dist="698500" dir="8100000" sx="96000" sy="96000" algn="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Roboto"/>
                  <a:ea typeface="+mn-ea"/>
                  <a:cs typeface="+mn-cs"/>
                </a:endParaRPr>
              </a:p>
            </p:txBody>
          </p:sp>
          <p:sp>
            <p:nvSpPr>
              <p:cNvPr id="35" name="Rectángulo 34">
                <a:extLst>
                  <a:ext uri="{FF2B5EF4-FFF2-40B4-BE49-F238E27FC236}">
                    <a16:creationId xmlns:a16="http://schemas.microsoft.com/office/drawing/2014/main" id="{029BBA20-661F-5021-F060-9C261FD722A1}"/>
                  </a:ext>
                </a:extLst>
              </p:cNvPr>
              <p:cNvSpPr/>
              <p:nvPr/>
            </p:nvSpPr>
            <p:spPr>
              <a:xfrm>
                <a:off x="717452" y="2298955"/>
                <a:ext cx="3602200" cy="1101568"/>
              </a:xfrm>
              <a:prstGeom prst="rect">
                <a:avLst/>
              </a:prstGeom>
              <a:noFill/>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s-ES_tradnl" sz="1800" dirty="0">
                  <a:latin typeface="+mj-lt"/>
                </a:endParaRPr>
              </a:p>
            </p:txBody>
          </p:sp>
        </p:grpSp>
        <p:sp>
          <p:nvSpPr>
            <p:cNvPr id="37" name="Flecha: pentágono 36">
              <a:extLst>
                <a:ext uri="{FF2B5EF4-FFF2-40B4-BE49-F238E27FC236}">
                  <a16:creationId xmlns:a16="http://schemas.microsoft.com/office/drawing/2014/main" id="{DBE27C07-1435-48DB-8B45-0A3BFBEE6913}"/>
                </a:ext>
              </a:extLst>
            </p:cNvPr>
            <p:cNvSpPr/>
            <p:nvPr/>
          </p:nvSpPr>
          <p:spPr>
            <a:xfrm>
              <a:off x="666880" y="1825190"/>
              <a:ext cx="225695" cy="426550"/>
            </a:xfrm>
            <a:prstGeom prst="homePlate">
              <a:avLst/>
            </a:prstGeom>
            <a:solidFill>
              <a:srgbClr val="F7A60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324000" rtlCol="0" anchor="ctr"/>
            <a:lstStyle/>
            <a:p>
              <a:pPr algn="ctr"/>
              <a:endParaRPr lang="es-ES_tradnl">
                <a:latin typeface="Roboto" panose="02000000000000000000" pitchFamily="2" charset="0"/>
                <a:ea typeface="Roboto" panose="02000000000000000000" pitchFamily="2" charset="0"/>
              </a:endParaRPr>
            </a:p>
          </p:txBody>
        </p:sp>
      </p:grpSp>
      <p:sp>
        <p:nvSpPr>
          <p:cNvPr id="41" name="Marcador de posición de imagen 40">
            <a:extLst>
              <a:ext uri="{FF2B5EF4-FFF2-40B4-BE49-F238E27FC236}">
                <a16:creationId xmlns:a16="http://schemas.microsoft.com/office/drawing/2014/main" id="{9C731540-343D-97FA-24FC-F6A4D9101E3F}"/>
              </a:ext>
            </a:extLst>
          </p:cNvPr>
          <p:cNvSpPr>
            <a:spLocks noGrp="1"/>
          </p:cNvSpPr>
          <p:nvPr>
            <p:ph type="pic" sz="quarter" idx="26"/>
          </p:nvPr>
        </p:nvSpPr>
        <p:spPr>
          <a:xfrm>
            <a:off x="8535945" y="402994"/>
            <a:ext cx="3786187" cy="6525650"/>
          </a:xfrm>
          <a:prstGeom prst="rect">
            <a:avLst/>
          </a:prstGeom>
        </p:spPr>
        <p:txBody>
          <a:bodyPr/>
          <a:lstStyle/>
          <a:p>
            <a:endParaRPr lang="en-GB"/>
          </a:p>
        </p:txBody>
      </p:sp>
      <p:sp>
        <p:nvSpPr>
          <p:cNvPr id="44" name="Marcador de texto 43">
            <a:extLst>
              <a:ext uri="{FF2B5EF4-FFF2-40B4-BE49-F238E27FC236}">
                <a16:creationId xmlns:a16="http://schemas.microsoft.com/office/drawing/2014/main" id="{DD4127D0-5A14-A215-C0FC-B37D83B76CA1}"/>
              </a:ext>
            </a:extLst>
          </p:cNvPr>
          <p:cNvSpPr>
            <a:spLocks noGrp="1"/>
          </p:cNvSpPr>
          <p:nvPr>
            <p:ph type="body" sz="quarter" idx="27" hasCustomPrompt="1"/>
          </p:nvPr>
        </p:nvSpPr>
        <p:spPr>
          <a:xfrm>
            <a:off x="928463" y="1732362"/>
            <a:ext cx="6242050" cy="427038"/>
          </a:xfrm>
          <a:prstGeom prst="rect">
            <a:avLst/>
          </a:prstGeom>
        </p:spPr>
        <p:txBody>
          <a:bodyPr/>
          <a:lstStyle>
            <a:lvl1pPr>
              <a:defRPr sz="2000">
                <a:solidFill>
                  <a:schemeClr val="bg1"/>
                </a:solidFill>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1"/>
            <a:r>
              <a:rPr lang="es-ES" dirty="0"/>
              <a:t>Texto</a:t>
            </a:r>
            <a:endParaRPr lang="en-GB" dirty="0"/>
          </a:p>
        </p:txBody>
      </p:sp>
      <p:sp>
        <p:nvSpPr>
          <p:cNvPr id="45" name="Marcador de texto 43">
            <a:extLst>
              <a:ext uri="{FF2B5EF4-FFF2-40B4-BE49-F238E27FC236}">
                <a16:creationId xmlns:a16="http://schemas.microsoft.com/office/drawing/2014/main" id="{6F6D3D76-A50E-4904-E82F-24C92D4A823E}"/>
              </a:ext>
            </a:extLst>
          </p:cNvPr>
          <p:cNvSpPr>
            <a:spLocks noGrp="1"/>
          </p:cNvSpPr>
          <p:nvPr>
            <p:ph type="body" sz="quarter" idx="28" hasCustomPrompt="1"/>
          </p:nvPr>
        </p:nvSpPr>
        <p:spPr>
          <a:xfrm>
            <a:off x="924941" y="2788864"/>
            <a:ext cx="6242050" cy="427038"/>
          </a:xfrm>
          <a:prstGeom prst="rect">
            <a:avLst/>
          </a:prstGeom>
        </p:spPr>
        <p:txBody>
          <a:bodyPr/>
          <a:lstStyle>
            <a:lvl1pPr>
              <a:defRPr sz="2000">
                <a:solidFill>
                  <a:schemeClr val="bg1"/>
                </a:solidFill>
              </a:defRPr>
            </a:lvl1pPr>
            <a:lvl2pPr algn="ct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1"/>
            <a:r>
              <a:rPr lang="es-ES" dirty="0"/>
              <a:t>Texto</a:t>
            </a:r>
            <a:endParaRPr lang="en-GB" dirty="0"/>
          </a:p>
        </p:txBody>
      </p:sp>
      <p:sp>
        <p:nvSpPr>
          <p:cNvPr id="46" name="Marcador de texto 43">
            <a:extLst>
              <a:ext uri="{FF2B5EF4-FFF2-40B4-BE49-F238E27FC236}">
                <a16:creationId xmlns:a16="http://schemas.microsoft.com/office/drawing/2014/main" id="{9E2FF7FB-1A27-95D5-C5E9-3EB2049F75CA}"/>
              </a:ext>
            </a:extLst>
          </p:cNvPr>
          <p:cNvSpPr>
            <a:spLocks noGrp="1"/>
          </p:cNvSpPr>
          <p:nvPr>
            <p:ph type="body" sz="quarter" idx="29" hasCustomPrompt="1"/>
          </p:nvPr>
        </p:nvSpPr>
        <p:spPr>
          <a:xfrm>
            <a:off x="924941" y="4929915"/>
            <a:ext cx="6242050" cy="427038"/>
          </a:xfrm>
          <a:prstGeom prst="rect">
            <a:avLst/>
          </a:prstGeom>
        </p:spPr>
        <p:txBody>
          <a:bodyPr/>
          <a:lstStyle>
            <a:lvl1pPr>
              <a:defRPr sz="2000">
                <a:solidFill>
                  <a:schemeClr val="bg1"/>
                </a:solidFill>
              </a:defRPr>
            </a:lvl1pPr>
            <a:lvl2pPr algn="ct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1"/>
            <a:r>
              <a:rPr lang="es-ES" dirty="0"/>
              <a:t>Texto</a:t>
            </a:r>
            <a:endParaRPr lang="en-GB" dirty="0"/>
          </a:p>
        </p:txBody>
      </p:sp>
      <p:sp>
        <p:nvSpPr>
          <p:cNvPr id="48" name="Marcador de texto 47">
            <a:extLst>
              <a:ext uri="{FF2B5EF4-FFF2-40B4-BE49-F238E27FC236}">
                <a16:creationId xmlns:a16="http://schemas.microsoft.com/office/drawing/2014/main" id="{3F1A7FCB-3612-D4C8-9D27-861349DE91A8}"/>
              </a:ext>
            </a:extLst>
          </p:cNvPr>
          <p:cNvSpPr>
            <a:spLocks noGrp="1"/>
          </p:cNvSpPr>
          <p:nvPr>
            <p:ph type="body" sz="quarter" idx="30" hasCustomPrompt="1"/>
          </p:nvPr>
        </p:nvSpPr>
        <p:spPr>
          <a:xfrm>
            <a:off x="1540017" y="3646897"/>
            <a:ext cx="1512154" cy="628737"/>
          </a:xfrm>
          <a:prstGeom prst="rect">
            <a:avLst/>
          </a:prstGeom>
          <a:solidFill>
            <a:srgbClr val="F7A600"/>
          </a:solidFill>
          <a:effectLst>
            <a:outerShdw blurRad="558800" dist="38100" dir="2700000" sx="101000" sy="101000" algn="tl" rotWithShape="0">
              <a:prstClr val="black">
                <a:alpha val="41000"/>
              </a:prstClr>
            </a:outerShdw>
          </a:effectLst>
        </p:spPr>
        <p:txBody>
          <a:bodyPr anchor="ctr" anchorCtr="0"/>
          <a:lstStyle>
            <a:lvl1pPr algn="ctr">
              <a:defRPr sz="2000" b="1">
                <a:solidFill>
                  <a:schemeClr val="bg1"/>
                </a:solidFill>
              </a:defRPr>
            </a:lvl1pPr>
          </a:lstStyle>
          <a:p>
            <a:pPr lvl="0"/>
            <a:r>
              <a:rPr lang="es-ES" dirty="0"/>
              <a:t>Texto</a:t>
            </a:r>
            <a:endParaRPr lang="en-GB" dirty="0"/>
          </a:p>
        </p:txBody>
      </p:sp>
      <p:sp>
        <p:nvSpPr>
          <p:cNvPr id="49" name="Marcador de texto 47">
            <a:extLst>
              <a:ext uri="{FF2B5EF4-FFF2-40B4-BE49-F238E27FC236}">
                <a16:creationId xmlns:a16="http://schemas.microsoft.com/office/drawing/2014/main" id="{22EB54F9-2CF9-8043-BCBC-62554E7CEAAF}"/>
              </a:ext>
            </a:extLst>
          </p:cNvPr>
          <p:cNvSpPr>
            <a:spLocks noGrp="1"/>
          </p:cNvSpPr>
          <p:nvPr>
            <p:ph type="body" sz="quarter" idx="31" hasCustomPrompt="1"/>
          </p:nvPr>
        </p:nvSpPr>
        <p:spPr>
          <a:xfrm>
            <a:off x="3391808" y="3646897"/>
            <a:ext cx="1512154" cy="628737"/>
          </a:xfrm>
          <a:prstGeom prst="rect">
            <a:avLst/>
          </a:prstGeom>
          <a:solidFill>
            <a:srgbClr val="F7A600"/>
          </a:solidFill>
          <a:effectLst>
            <a:outerShdw blurRad="558800" dist="38100" dir="2700000" sx="101000" sy="101000" algn="tl" rotWithShape="0">
              <a:prstClr val="black">
                <a:alpha val="41000"/>
              </a:prstClr>
            </a:outerShdw>
          </a:effectLst>
        </p:spPr>
        <p:txBody>
          <a:bodyPr anchor="ctr" anchorCtr="0"/>
          <a:lstStyle>
            <a:lvl1pPr algn="ctr">
              <a:defRPr sz="2000" b="1">
                <a:solidFill>
                  <a:schemeClr val="bg1"/>
                </a:solidFill>
              </a:defRPr>
            </a:lvl1pPr>
          </a:lstStyle>
          <a:p>
            <a:pPr lvl="0"/>
            <a:r>
              <a:rPr lang="es-ES" dirty="0"/>
              <a:t>Texto</a:t>
            </a:r>
            <a:endParaRPr lang="en-GB" dirty="0"/>
          </a:p>
        </p:txBody>
      </p:sp>
      <p:sp>
        <p:nvSpPr>
          <p:cNvPr id="50" name="Marcador de texto 47">
            <a:extLst>
              <a:ext uri="{FF2B5EF4-FFF2-40B4-BE49-F238E27FC236}">
                <a16:creationId xmlns:a16="http://schemas.microsoft.com/office/drawing/2014/main" id="{1B857220-F249-A091-1749-787758397135}"/>
              </a:ext>
            </a:extLst>
          </p:cNvPr>
          <p:cNvSpPr>
            <a:spLocks noGrp="1"/>
          </p:cNvSpPr>
          <p:nvPr>
            <p:ph type="body" sz="quarter" idx="32" hasCustomPrompt="1"/>
          </p:nvPr>
        </p:nvSpPr>
        <p:spPr>
          <a:xfrm>
            <a:off x="5243600" y="3646897"/>
            <a:ext cx="1512154" cy="628737"/>
          </a:xfrm>
          <a:prstGeom prst="rect">
            <a:avLst/>
          </a:prstGeom>
          <a:solidFill>
            <a:srgbClr val="F7A600"/>
          </a:solidFill>
          <a:effectLst>
            <a:outerShdw blurRad="558800" dist="38100" dir="2700000" sx="101000" sy="101000" algn="tl" rotWithShape="0">
              <a:prstClr val="black">
                <a:alpha val="41000"/>
              </a:prstClr>
            </a:outerShdw>
          </a:effectLst>
        </p:spPr>
        <p:txBody>
          <a:bodyPr anchor="ctr" anchorCtr="0"/>
          <a:lstStyle>
            <a:lvl1pPr algn="ctr">
              <a:defRPr sz="2000" b="1">
                <a:solidFill>
                  <a:schemeClr val="bg1"/>
                </a:solidFill>
              </a:defRPr>
            </a:lvl1pPr>
          </a:lstStyle>
          <a:p>
            <a:pPr lvl="0"/>
            <a:r>
              <a:rPr lang="es-ES" dirty="0"/>
              <a:t>Texto</a:t>
            </a:r>
            <a:endParaRPr lang="en-GB" dirty="0"/>
          </a:p>
        </p:txBody>
      </p:sp>
      <p:sp>
        <p:nvSpPr>
          <p:cNvPr id="51" name="Marcador de texto 47">
            <a:extLst>
              <a:ext uri="{FF2B5EF4-FFF2-40B4-BE49-F238E27FC236}">
                <a16:creationId xmlns:a16="http://schemas.microsoft.com/office/drawing/2014/main" id="{CC4C8A43-8B99-6592-B6F5-0910A8C6A55B}"/>
              </a:ext>
            </a:extLst>
          </p:cNvPr>
          <p:cNvSpPr>
            <a:spLocks noGrp="1"/>
          </p:cNvSpPr>
          <p:nvPr>
            <p:ph type="body" sz="quarter" idx="33" hasCustomPrompt="1"/>
          </p:nvPr>
        </p:nvSpPr>
        <p:spPr>
          <a:xfrm>
            <a:off x="1740676" y="5716501"/>
            <a:ext cx="4936713" cy="628737"/>
          </a:xfrm>
          <a:prstGeom prst="rect">
            <a:avLst/>
          </a:prstGeom>
          <a:solidFill>
            <a:srgbClr val="F7A600"/>
          </a:solidFill>
          <a:effectLst>
            <a:outerShdw blurRad="558800" dist="38100" dir="2700000" sx="101000" sy="101000" algn="tl" rotWithShape="0">
              <a:prstClr val="black">
                <a:alpha val="41000"/>
              </a:prstClr>
            </a:outerShdw>
          </a:effectLst>
        </p:spPr>
        <p:txBody>
          <a:bodyPr anchor="ctr" anchorCtr="0"/>
          <a:lstStyle>
            <a:lvl1pPr algn="ctr">
              <a:defRPr sz="2000" b="1">
                <a:solidFill>
                  <a:schemeClr val="bg1"/>
                </a:solidFill>
              </a:defRPr>
            </a:lvl1pPr>
          </a:lstStyle>
          <a:p>
            <a:pPr lvl="0"/>
            <a:r>
              <a:rPr lang="es-ES" dirty="0"/>
              <a:t>Texto</a:t>
            </a:r>
            <a:endParaRPr lang="en-GB" dirty="0"/>
          </a:p>
        </p:txBody>
      </p:sp>
      <p:sp>
        <p:nvSpPr>
          <p:cNvPr id="2" name="Marcador de texto 32">
            <a:extLst>
              <a:ext uri="{FF2B5EF4-FFF2-40B4-BE49-F238E27FC236}">
                <a16:creationId xmlns:a16="http://schemas.microsoft.com/office/drawing/2014/main" id="{20574720-0234-D852-15FA-48ABCE635C03}"/>
              </a:ext>
            </a:extLst>
          </p:cNvPr>
          <p:cNvSpPr>
            <a:spLocks noGrp="1"/>
          </p:cNvSpPr>
          <p:nvPr>
            <p:ph type="body" sz="quarter" idx="16" hasCustomPrompt="1"/>
          </p:nvPr>
        </p:nvSpPr>
        <p:spPr>
          <a:xfrm>
            <a:off x="304800" y="637111"/>
            <a:ext cx="7836877" cy="783937"/>
          </a:xfrm>
          <a:prstGeom prst="rect">
            <a:avLst/>
          </a:prstGeom>
        </p:spPr>
        <p:txBody>
          <a:bodyPr/>
          <a:lstStyle>
            <a:lvl1pPr algn="ctr">
              <a:defRPr sz="2600" kern="1200" cap="all" spc="61" baseline="0">
                <a:solidFill>
                  <a:schemeClr val="bg1"/>
                </a:solidFill>
                <a:latin typeface="Roboto Black" panose="02000000000000000000" pitchFamily="2" charset="0"/>
                <a:ea typeface="Roboto Black" panose="02000000000000000000" pitchFamily="2" charset="0"/>
              </a:defRPr>
            </a:lvl1pPr>
          </a:lstStyle>
          <a:p>
            <a:pPr lvl="0"/>
            <a:r>
              <a:rPr lang="es-ES" dirty="0"/>
              <a:t>SECCIÓN/TÍTULO</a:t>
            </a:r>
            <a:endParaRPr lang="es-ES_tradnl" dirty="0"/>
          </a:p>
        </p:txBody>
      </p:sp>
      <p:cxnSp>
        <p:nvCxnSpPr>
          <p:cNvPr id="4" name="Conector recto 3">
            <a:extLst>
              <a:ext uri="{FF2B5EF4-FFF2-40B4-BE49-F238E27FC236}">
                <a16:creationId xmlns:a16="http://schemas.microsoft.com/office/drawing/2014/main" id="{43906A0F-3869-E221-1770-2F69683C2B5C}"/>
              </a:ext>
            </a:extLst>
          </p:cNvPr>
          <p:cNvCxnSpPr>
            <a:cxnSpLocks/>
          </p:cNvCxnSpPr>
          <p:nvPr/>
        </p:nvCxnSpPr>
        <p:spPr>
          <a:xfrm>
            <a:off x="0" y="402994"/>
            <a:ext cx="1229627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Marcador de texto 6">
            <a:extLst>
              <a:ext uri="{FF2B5EF4-FFF2-40B4-BE49-F238E27FC236}">
                <a16:creationId xmlns:a16="http://schemas.microsoft.com/office/drawing/2014/main" id="{81C5CB7A-5C75-F1A4-397C-A580B934B3EC}"/>
              </a:ext>
            </a:extLst>
          </p:cNvPr>
          <p:cNvSpPr>
            <a:spLocks noGrp="1"/>
          </p:cNvSpPr>
          <p:nvPr>
            <p:ph type="body" sz="quarter" idx="10" hasCustomPrompt="1"/>
          </p:nvPr>
        </p:nvSpPr>
        <p:spPr>
          <a:xfrm>
            <a:off x="460765" y="116107"/>
            <a:ext cx="11233150" cy="220662"/>
          </a:xfrm>
          <a:prstGeom prst="rect">
            <a:avLst/>
          </a:prstGeom>
        </p:spPr>
        <p:txBody>
          <a:bodyPr anchor="ctr" anchorCtr="0"/>
          <a:lstStyle>
            <a:lvl1pPr>
              <a:defRPr sz="1200" b="1">
                <a:solidFill>
                  <a:schemeClr val="bg1"/>
                </a:solidFill>
              </a:defRPr>
            </a:lvl1pPr>
            <a:lvl2pPr>
              <a:defRPr sz="1200" b="1">
                <a:solidFill>
                  <a:schemeClr val="bg1"/>
                </a:solidFill>
              </a:defRPr>
            </a:lvl2pPr>
            <a:lvl3pPr>
              <a:defRPr sz="1200" b="1">
                <a:solidFill>
                  <a:schemeClr val="bg1"/>
                </a:solidFill>
              </a:defRPr>
            </a:lvl3pPr>
            <a:lvl4pPr>
              <a:defRPr sz="1200" b="1">
                <a:solidFill>
                  <a:schemeClr val="bg1"/>
                </a:solidFill>
              </a:defRPr>
            </a:lvl4pPr>
            <a:lvl5pPr>
              <a:defRPr sz="1200" b="1">
                <a:solidFill>
                  <a:schemeClr val="bg1"/>
                </a:solidFill>
              </a:defRPr>
            </a:lvl5pPr>
          </a:lstStyle>
          <a:p>
            <a:pPr lvl="0"/>
            <a:r>
              <a:rPr lang="es-ES" dirty="0"/>
              <a:t>Bloque / Sección</a:t>
            </a:r>
            <a:endParaRPr lang="en-GB" dirty="0"/>
          </a:p>
        </p:txBody>
      </p:sp>
    </p:spTree>
    <p:extLst>
      <p:ext uri="{BB962C8B-B14F-4D97-AF65-F5344CB8AC3E}">
        <p14:creationId xmlns:p14="http://schemas.microsoft.com/office/powerpoint/2010/main" val="107192513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res bloques de texto con imágen menú superior">
    <p:spTree>
      <p:nvGrpSpPr>
        <p:cNvPr id="1" name=""/>
        <p:cNvGrpSpPr/>
        <p:nvPr/>
      </p:nvGrpSpPr>
      <p:grpSpPr>
        <a:xfrm>
          <a:off x="0" y="0"/>
          <a:ext cx="0" cy="0"/>
          <a:chOff x="0" y="0"/>
          <a:chExt cx="0" cy="0"/>
        </a:xfrm>
      </p:grpSpPr>
      <p:cxnSp>
        <p:nvCxnSpPr>
          <p:cNvPr id="7" name="Conector recto 6">
            <a:extLst>
              <a:ext uri="{FF2B5EF4-FFF2-40B4-BE49-F238E27FC236}">
                <a16:creationId xmlns:a16="http://schemas.microsoft.com/office/drawing/2014/main" id="{59F289C9-C0DE-9ACA-52D2-9A3E8699E712}"/>
              </a:ext>
            </a:extLst>
          </p:cNvPr>
          <p:cNvCxnSpPr>
            <a:cxnSpLocks/>
          </p:cNvCxnSpPr>
          <p:nvPr/>
        </p:nvCxnSpPr>
        <p:spPr>
          <a:xfrm>
            <a:off x="552217" y="2197597"/>
            <a:ext cx="0" cy="127801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8" name="Conector recto 7">
            <a:extLst>
              <a:ext uri="{FF2B5EF4-FFF2-40B4-BE49-F238E27FC236}">
                <a16:creationId xmlns:a16="http://schemas.microsoft.com/office/drawing/2014/main" id="{68AD55BF-808E-983B-AAA7-08ABE3216E2E}"/>
              </a:ext>
            </a:extLst>
          </p:cNvPr>
          <p:cNvCxnSpPr>
            <a:cxnSpLocks/>
          </p:cNvCxnSpPr>
          <p:nvPr/>
        </p:nvCxnSpPr>
        <p:spPr>
          <a:xfrm>
            <a:off x="4508282" y="2188891"/>
            <a:ext cx="0" cy="1291447"/>
          </a:xfrm>
          <a:prstGeom prst="line">
            <a:avLst/>
          </a:prstGeom>
          <a:ln w="31750">
            <a:solidFill>
              <a:srgbClr val="BA5744"/>
            </a:solidFill>
          </a:ln>
        </p:spPr>
        <p:style>
          <a:lnRef idx="1">
            <a:schemeClr val="accent1"/>
          </a:lnRef>
          <a:fillRef idx="0">
            <a:schemeClr val="accent1"/>
          </a:fillRef>
          <a:effectRef idx="0">
            <a:schemeClr val="accent1"/>
          </a:effectRef>
          <a:fontRef idx="minor">
            <a:schemeClr val="tx1"/>
          </a:fontRef>
        </p:style>
      </p:cxnSp>
      <p:cxnSp>
        <p:nvCxnSpPr>
          <p:cNvPr id="9" name="Conector recto 8">
            <a:extLst>
              <a:ext uri="{FF2B5EF4-FFF2-40B4-BE49-F238E27FC236}">
                <a16:creationId xmlns:a16="http://schemas.microsoft.com/office/drawing/2014/main" id="{F7334875-3A76-7744-C721-7C4152463882}"/>
              </a:ext>
            </a:extLst>
          </p:cNvPr>
          <p:cNvCxnSpPr>
            <a:cxnSpLocks/>
          </p:cNvCxnSpPr>
          <p:nvPr/>
        </p:nvCxnSpPr>
        <p:spPr>
          <a:xfrm>
            <a:off x="8464349" y="2184160"/>
            <a:ext cx="0" cy="1289344"/>
          </a:xfrm>
          <a:prstGeom prst="line">
            <a:avLst/>
          </a:prstGeom>
          <a:ln w="31750">
            <a:solidFill>
              <a:srgbClr val="BFBFBF"/>
            </a:solidFill>
          </a:ln>
        </p:spPr>
        <p:style>
          <a:lnRef idx="1">
            <a:schemeClr val="accent1"/>
          </a:lnRef>
          <a:fillRef idx="0">
            <a:schemeClr val="accent1"/>
          </a:fillRef>
          <a:effectRef idx="0">
            <a:schemeClr val="accent1"/>
          </a:effectRef>
          <a:fontRef idx="minor">
            <a:schemeClr val="tx1"/>
          </a:fontRef>
        </p:style>
      </p:cxnSp>
      <p:sp>
        <p:nvSpPr>
          <p:cNvPr id="14" name="Marcador de texto 13">
            <a:extLst>
              <a:ext uri="{FF2B5EF4-FFF2-40B4-BE49-F238E27FC236}">
                <a16:creationId xmlns:a16="http://schemas.microsoft.com/office/drawing/2014/main" id="{D477FFD5-0DC7-88D1-0D73-85F448E0BE0F}"/>
              </a:ext>
            </a:extLst>
          </p:cNvPr>
          <p:cNvSpPr>
            <a:spLocks noGrp="1"/>
          </p:cNvSpPr>
          <p:nvPr>
            <p:ph type="body" sz="quarter" idx="26" hasCustomPrompt="1"/>
          </p:nvPr>
        </p:nvSpPr>
        <p:spPr>
          <a:xfrm>
            <a:off x="4748771" y="2208669"/>
            <a:ext cx="3189118" cy="1311119"/>
          </a:xfrm>
          <a:prstGeom prst="rect">
            <a:avLst/>
          </a:prstGeom>
        </p:spPr>
        <p:txBody>
          <a:bodyPr anchor="ctr" anchorCtr="0"/>
          <a:lstStyle>
            <a:lvl1pPr>
              <a:defRPr sz="2000">
                <a:solidFill>
                  <a:schemeClr val="bg1"/>
                </a:solidFill>
              </a:defRPr>
            </a:lvl1pPr>
          </a:lstStyle>
          <a:p>
            <a:pPr lvl="0"/>
            <a:r>
              <a:rPr lang="es-ES" dirty="0"/>
              <a:t>TEXTO BLOQUE</a:t>
            </a:r>
            <a:endParaRPr lang="en-GB" dirty="0"/>
          </a:p>
        </p:txBody>
      </p:sp>
      <p:sp>
        <p:nvSpPr>
          <p:cNvPr id="15" name="Marcador de texto 13">
            <a:extLst>
              <a:ext uri="{FF2B5EF4-FFF2-40B4-BE49-F238E27FC236}">
                <a16:creationId xmlns:a16="http://schemas.microsoft.com/office/drawing/2014/main" id="{7D40E79A-6A37-5E14-4177-F913949BBEB1}"/>
              </a:ext>
            </a:extLst>
          </p:cNvPr>
          <p:cNvSpPr>
            <a:spLocks noGrp="1"/>
          </p:cNvSpPr>
          <p:nvPr>
            <p:ph type="body" sz="quarter" idx="27" hasCustomPrompt="1"/>
          </p:nvPr>
        </p:nvSpPr>
        <p:spPr>
          <a:xfrm>
            <a:off x="8704837" y="2235338"/>
            <a:ext cx="3189118" cy="1311119"/>
          </a:xfrm>
          <a:prstGeom prst="rect">
            <a:avLst/>
          </a:prstGeom>
        </p:spPr>
        <p:txBody>
          <a:bodyPr anchor="ctr" anchorCtr="0"/>
          <a:lstStyle>
            <a:lvl1pPr>
              <a:defRPr sz="2000">
                <a:solidFill>
                  <a:schemeClr val="bg1"/>
                </a:solidFill>
              </a:defRPr>
            </a:lvl1pPr>
          </a:lstStyle>
          <a:p>
            <a:pPr lvl="0"/>
            <a:r>
              <a:rPr lang="es-ES" dirty="0"/>
              <a:t>TEXTO BLOQUE</a:t>
            </a:r>
            <a:endParaRPr lang="en-GB" dirty="0"/>
          </a:p>
        </p:txBody>
      </p:sp>
      <p:sp>
        <p:nvSpPr>
          <p:cNvPr id="16" name="Marcador de texto 13">
            <a:extLst>
              <a:ext uri="{FF2B5EF4-FFF2-40B4-BE49-F238E27FC236}">
                <a16:creationId xmlns:a16="http://schemas.microsoft.com/office/drawing/2014/main" id="{D63E3BF2-1C38-8E92-5913-E8E24DDA5B62}"/>
              </a:ext>
            </a:extLst>
          </p:cNvPr>
          <p:cNvSpPr>
            <a:spLocks noGrp="1"/>
          </p:cNvSpPr>
          <p:nvPr>
            <p:ph type="body" sz="quarter" idx="28" hasCustomPrompt="1"/>
          </p:nvPr>
        </p:nvSpPr>
        <p:spPr>
          <a:xfrm>
            <a:off x="792705" y="2209149"/>
            <a:ext cx="3189118" cy="1311119"/>
          </a:xfrm>
          <a:prstGeom prst="rect">
            <a:avLst/>
          </a:prstGeom>
        </p:spPr>
        <p:txBody>
          <a:bodyPr anchor="ctr" anchorCtr="0"/>
          <a:lstStyle>
            <a:lvl1pPr>
              <a:defRPr sz="2000">
                <a:solidFill>
                  <a:schemeClr val="bg1"/>
                </a:solidFill>
              </a:defRPr>
            </a:lvl1pPr>
          </a:lstStyle>
          <a:p>
            <a:pPr lvl="0"/>
            <a:r>
              <a:rPr lang="es-ES" dirty="0"/>
              <a:t>TEXTO BLOQUE</a:t>
            </a:r>
            <a:endParaRPr lang="en-GB" dirty="0"/>
          </a:p>
        </p:txBody>
      </p:sp>
      <p:sp>
        <p:nvSpPr>
          <p:cNvPr id="2" name="Marcador de texto 32">
            <a:extLst>
              <a:ext uri="{FF2B5EF4-FFF2-40B4-BE49-F238E27FC236}">
                <a16:creationId xmlns:a16="http://schemas.microsoft.com/office/drawing/2014/main" id="{DF9F57C9-2638-518F-BBD0-9C59B88FC468}"/>
              </a:ext>
            </a:extLst>
          </p:cNvPr>
          <p:cNvSpPr>
            <a:spLocks noGrp="1"/>
          </p:cNvSpPr>
          <p:nvPr>
            <p:ph type="body" sz="quarter" idx="16" hasCustomPrompt="1"/>
          </p:nvPr>
        </p:nvSpPr>
        <p:spPr>
          <a:xfrm>
            <a:off x="304800" y="637111"/>
            <a:ext cx="11711709" cy="783937"/>
          </a:xfrm>
          <a:prstGeom prst="rect">
            <a:avLst/>
          </a:prstGeom>
        </p:spPr>
        <p:txBody>
          <a:bodyPr/>
          <a:lstStyle>
            <a:lvl1pPr algn="ctr">
              <a:defRPr sz="2600" kern="1200" cap="all" spc="61" baseline="0">
                <a:solidFill>
                  <a:schemeClr val="bg1"/>
                </a:solidFill>
                <a:latin typeface="Roboto Black" panose="02000000000000000000" pitchFamily="2" charset="0"/>
                <a:ea typeface="Roboto Black" panose="02000000000000000000" pitchFamily="2" charset="0"/>
              </a:defRPr>
            </a:lvl1pPr>
          </a:lstStyle>
          <a:p>
            <a:pPr lvl="0"/>
            <a:r>
              <a:rPr lang="es-ES" dirty="0"/>
              <a:t>SECCIÓN/TÍTULO</a:t>
            </a:r>
            <a:endParaRPr lang="es-ES_tradnl" dirty="0"/>
          </a:p>
        </p:txBody>
      </p:sp>
      <p:cxnSp>
        <p:nvCxnSpPr>
          <p:cNvPr id="3" name="Conector recto 2">
            <a:extLst>
              <a:ext uri="{FF2B5EF4-FFF2-40B4-BE49-F238E27FC236}">
                <a16:creationId xmlns:a16="http://schemas.microsoft.com/office/drawing/2014/main" id="{1D4E9174-923C-1741-0F5F-7AAD4F353F9F}"/>
              </a:ext>
            </a:extLst>
          </p:cNvPr>
          <p:cNvCxnSpPr>
            <a:cxnSpLocks/>
          </p:cNvCxnSpPr>
          <p:nvPr/>
        </p:nvCxnSpPr>
        <p:spPr>
          <a:xfrm>
            <a:off x="0" y="402994"/>
            <a:ext cx="1229627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Marcador de texto 6">
            <a:extLst>
              <a:ext uri="{FF2B5EF4-FFF2-40B4-BE49-F238E27FC236}">
                <a16:creationId xmlns:a16="http://schemas.microsoft.com/office/drawing/2014/main" id="{5E259A20-7515-8181-1767-5E8C3A96277A}"/>
              </a:ext>
            </a:extLst>
          </p:cNvPr>
          <p:cNvSpPr>
            <a:spLocks noGrp="1"/>
          </p:cNvSpPr>
          <p:nvPr>
            <p:ph type="body" sz="quarter" idx="10" hasCustomPrompt="1"/>
          </p:nvPr>
        </p:nvSpPr>
        <p:spPr>
          <a:xfrm>
            <a:off x="460765" y="116107"/>
            <a:ext cx="11233150" cy="220662"/>
          </a:xfrm>
          <a:prstGeom prst="rect">
            <a:avLst/>
          </a:prstGeom>
        </p:spPr>
        <p:txBody>
          <a:bodyPr anchor="ctr" anchorCtr="0"/>
          <a:lstStyle>
            <a:lvl1pPr>
              <a:defRPr sz="1200" b="1">
                <a:solidFill>
                  <a:schemeClr val="bg1"/>
                </a:solidFill>
              </a:defRPr>
            </a:lvl1pPr>
            <a:lvl2pPr>
              <a:defRPr sz="1200" b="1">
                <a:solidFill>
                  <a:schemeClr val="bg1"/>
                </a:solidFill>
              </a:defRPr>
            </a:lvl2pPr>
            <a:lvl3pPr>
              <a:defRPr sz="1200" b="1">
                <a:solidFill>
                  <a:schemeClr val="bg1"/>
                </a:solidFill>
              </a:defRPr>
            </a:lvl3pPr>
            <a:lvl4pPr>
              <a:defRPr sz="1200" b="1">
                <a:solidFill>
                  <a:schemeClr val="bg1"/>
                </a:solidFill>
              </a:defRPr>
            </a:lvl4pPr>
            <a:lvl5pPr>
              <a:defRPr sz="1200" b="1">
                <a:solidFill>
                  <a:schemeClr val="bg1"/>
                </a:solidFill>
              </a:defRPr>
            </a:lvl5pPr>
          </a:lstStyle>
          <a:p>
            <a:pPr lvl="0"/>
            <a:r>
              <a:rPr lang="es-ES" dirty="0"/>
              <a:t>Bloque / Sección</a:t>
            </a:r>
            <a:endParaRPr lang="en-GB" dirty="0"/>
          </a:p>
        </p:txBody>
      </p:sp>
      <p:sp>
        <p:nvSpPr>
          <p:cNvPr id="5" name="Marcador de posición de imagen 24">
            <a:extLst>
              <a:ext uri="{FF2B5EF4-FFF2-40B4-BE49-F238E27FC236}">
                <a16:creationId xmlns:a16="http://schemas.microsoft.com/office/drawing/2014/main" id="{66DA5C18-3114-0DCD-5DC6-12110212095F}"/>
              </a:ext>
            </a:extLst>
          </p:cNvPr>
          <p:cNvSpPr>
            <a:spLocks noGrp="1"/>
          </p:cNvSpPr>
          <p:nvPr>
            <p:ph type="pic" sz="quarter" idx="19"/>
          </p:nvPr>
        </p:nvSpPr>
        <p:spPr>
          <a:xfrm>
            <a:off x="492867" y="3891064"/>
            <a:ext cx="11401085" cy="2386519"/>
          </a:xfrm>
          <a:prstGeom prst="rect">
            <a:avLst/>
          </a:prstGeom>
          <a:solidFill>
            <a:schemeClr val="bg1">
              <a:lumMod val="95000"/>
            </a:schemeClr>
          </a:solidFill>
        </p:spPr>
        <p:txBody>
          <a:bodyPr/>
          <a:lstStyle/>
          <a:p>
            <a:endParaRPr lang="es-ES_tradnl"/>
          </a:p>
        </p:txBody>
      </p:sp>
    </p:spTree>
    <p:extLst>
      <p:ext uri="{BB962C8B-B14F-4D97-AF65-F5344CB8AC3E}">
        <p14:creationId xmlns:p14="http://schemas.microsoft.com/office/powerpoint/2010/main" val="195407094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Texto e imagen menú superior">
    <p:spTree>
      <p:nvGrpSpPr>
        <p:cNvPr id="1" name=""/>
        <p:cNvGrpSpPr/>
        <p:nvPr/>
      </p:nvGrpSpPr>
      <p:grpSpPr>
        <a:xfrm>
          <a:off x="0" y="0"/>
          <a:ext cx="0" cy="0"/>
          <a:chOff x="0" y="0"/>
          <a:chExt cx="0" cy="0"/>
        </a:xfrm>
      </p:grpSpPr>
      <p:sp>
        <p:nvSpPr>
          <p:cNvPr id="23" name="Marcador de texto 21">
            <a:extLst>
              <a:ext uri="{FF2B5EF4-FFF2-40B4-BE49-F238E27FC236}">
                <a16:creationId xmlns:a16="http://schemas.microsoft.com/office/drawing/2014/main" id="{96F961A1-8BDA-EFB5-711D-A6CC7C8C47CE}"/>
              </a:ext>
            </a:extLst>
          </p:cNvPr>
          <p:cNvSpPr>
            <a:spLocks noGrp="1"/>
          </p:cNvSpPr>
          <p:nvPr>
            <p:ph type="body" sz="quarter" idx="18" hasCustomPrompt="1"/>
          </p:nvPr>
        </p:nvSpPr>
        <p:spPr>
          <a:xfrm>
            <a:off x="533834" y="1654473"/>
            <a:ext cx="5860115" cy="4795457"/>
          </a:xfrm>
          <a:prstGeom prst="rect">
            <a:avLst/>
          </a:prstGeom>
          <a:noFill/>
        </p:spPr>
        <p:txBody>
          <a:bodyPr lIns="108000" rIns="108000" anchor="t" anchorCtr="0"/>
          <a:lstStyle>
            <a:lvl1pPr>
              <a:defRPr sz="2000">
                <a:solidFill>
                  <a:schemeClr val="bg1"/>
                </a:solidFill>
              </a:defRPr>
            </a:lvl1pPr>
            <a:lvl2pPr>
              <a:defRPr sz="1400"/>
            </a:lvl2pPr>
            <a:lvl3pPr>
              <a:defRPr sz="1400"/>
            </a:lvl3pPr>
            <a:lvl4pPr>
              <a:defRPr sz="1400"/>
            </a:lvl4pPr>
            <a:lvl5pPr>
              <a:defRPr sz="1400"/>
            </a:lvl5pPr>
          </a:lstStyle>
          <a:p>
            <a:pPr lvl="0"/>
            <a:r>
              <a:rPr lang="es-ES" dirty="0"/>
              <a:t>Haga clic para modificar el texto del patrón</a:t>
            </a:r>
          </a:p>
        </p:txBody>
      </p:sp>
      <p:sp>
        <p:nvSpPr>
          <p:cNvPr id="25" name="Marcador de posición de imagen 24">
            <a:extLst>
              <a:ext uri="{FF2B5EF4-FFF2-40B4-BE49-F238E27FC236}">
                <a16:creationId xmlns:a16="http://schemas.microsoft.com/office/drawing/2014/main" id="{BCF81114-ADD5-FEC3-36F6-95664F6E4DDE}"/>
              </a:ext>
            </a:extLst>
          </p:cNvPr>
          <p:cNvSpPr>
            <a:spLocks noGrp="1"/>
          </p:cNvSpPr>
          <p:nvPr>
            <p:ph type="pic" sz="quarter" idx="19"/>
          </p:nvPr>
        </p:nvSpPr>
        <p:spPr>
          <a:xfrm>
            <a:off x="6779492" y="1655164"/>
            <a:ext cx="5004522" cy="4786327"/>
          </a:xfrm>
          <a:prstGeom prst="rect">
            <a:avLst/>
          </a:prstGeom>
          <a:solidFill>
            <a:schemeClr val="bg1">
              <a:lumMod val="95000"/>
            </a:schemeClr>
          </a:solidFill>
        </p:spPr>
        <p:txBody>
          <a:bodyPr/>
          <a:lstStyle/>
          <a:p>
            <a:endParaRPr lang="es-ES_tradnl"/>
          </a:p>
        </p:txBody>
      </p:sp>
      <p:sp>
        <p:nvSpPr>
          <p:cNvPr id="9" name="Marcador de texto 32">
            <a:extLst>
              <a:ext uri="{FF2B5EF4-FFF2-40B4-BE49-F238E27FC236}">
                <a16:creationId xmlns:a16="http://schemas.microsoft.com/office/drawing/2014/main" id="{A258C05C-48BA-19EC-0D32-F55AF5EB1993}"/>
              </a:ext>
            </a:extLst>
          </p:cNvPr>
          <p:cNvSpPr>
            <a:spLocks noGrp="1"/>
          </p:cNvSpPr>
          <p:nvPr>
            <p:ph type="body" sz="quarter" idx="16" hasCustomPrompt="1"/>
          </p:nvPr>
        </p:nvSpPr>
        <p:spPr>
          <a:xfrm>
            <a:off x="304800" y="637111"/>
            <a:ext cx="11711709" cy="783937"/>
          </a:xfrm>
          <a:prstGeom prst="rect">
            <a:avLst/>
          </a:prstGeom>
        </p:spPr>
        <p:txBody>
          <a:bodyPr/>
          <a:lstStyle>
            <a:lvl1pPr algn="ctr">
              <a:defRPr sz="2600" kern="1200" cap="all" spc="61" baseline="0">
                <a:solidFill>
                  <a:schemeClr val="bg1"/>
                </a:solidFill>
                <a:latin typeface="Roboto Black" panose="02000000000000000000" pitchFamily="2" charset="0"/>
                <a:ea typeface="Roboto Black" panose="02000000000000000000" pitchFamily="2" charset="0"/>
              </a:defRPr>
            </a:lvl1pPr>
          </a:lstStyle>
          <a:p>
            <a:pPr lvl="0"/>
            <a:r>
              <a:rPr lang="es-ES" dirty="0"/>
              <a:t>SECCIÓN/TÍTULO</a:t>
            </a:r>
            <a:endParaRPr lang="es-ES_tradnl" dirty="0"/>
          </a:p>
        </p:txBody>
      </p:sp>
      <p:cxnSp>
        <p:nvCxnSpPr>
          <p:cNvPr id="10" name="Conector recto 9">
            <a:extLst>
              <a:ext uri="{FF2B5EF4-FFF2-40B4-BE49-F238E27FC236}">
                <a16:creationId xmlns:a16="http://schemas.microsoft.com/office/drawing/2014/main" id="{013F2A6C-05B6-6716-B0A5-0803659DB5D2}"/>
              </a:ext>
            </a:extLst>
          </p:cNvPr>
          <p:cNvCxnSpPr>
            <a:cxnSpLocks/>
          </p:cNvCxnSpPr>
          <p:nvPr/>
        </p:nvCxnSpPr>
        <p:spPr>
          <a:xfrm>
            <a:off x="0" y="402994"/>
            <a:ext cx="1229627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Marcador de texto 6">
            <a:extLst>
              <a:ext uri="{FF2B5EF4-FFF2-40B4-BE49-F238E27FC236}">
                <a16:creationId xmlns:a16="http://schemas.microsoft.com/office/drawing/2014/main" id="{189408B0-EC9B-7D1C-D31F-A583E22A7055}"/>
              </a:ext>
            </a:extLst>
          </p:cNvPr>
          <p:cNvSpPr>
            <a:spLocks noGrp="1"/>
          </p:cNvSpPr>
          <p:nvPr>
            <p:ph type="body" sz="quarter" idx="10" hasCustomPrompt="1"/>
          </p:nvPr>
        </p:nvSpPr>
        <p:spPr>
          <a:xfrm>
            <a:off x="460765" y="116107"/>
            <a:ext cx="11233150" cy="220662"/>
          </a:xfrm>
          <a:prstGeom prst="rect">
            <a:avLst/>
          </a:prstGeom>
        </p:spPr>
        <p:txBody>
          <a:bodyPr anchor="ctr" anchorCtr="0"/>
          <a:lstStyle>
            <a:lvl1pPr>
              <a:defRPr sz="1200" b="1">
                <a:solidFill>
                  <a:schemeClr val="bg1"/>
                </a:solidFill>
              </a:defRPr>
            </a:lvl1pPr>
            <a:lvl2pPr>
              <a:defRPr sz="1200" b="1">
                <a:solidFill>
                  <a:schemeClr val="bg1"/>
                </a:solidFill>
              </a:defRPr>
            </a:lvl2pPr>
            <a:lvl3pPr>
              <a:defRPr sz="1200" b="1">
                <a:solidFill>
                  <a:schemeClr val="bg1"/>
                </a:solidFill>
              </a:defRPr>
            </a:lvl3pPr>
            <a:lvl4pPr>
              <a:defRPr sz="1200" b="1">
                <a:solidFill>
                  <a:schemeClr val="bg1"/>
                </a:solidFill>
              </a:defRPr>
            </a:lvl4pPr>
            <a:lvl5pPr>
              <a:defRPr sz="1200" b="1">
                <a:solidFill>
                  <a:schemeClr val="bg1"/>
                </a:solidFill>
              </a:defRPr>
            </a:lvl5pPr>
          </a:lstStyle>
          <a:p>
            <a:pPr lvl="0"/>
            <a:r>
              <a:rPr lang="es-ES" dirty="0"/>
              <a:t>Bloque / Sección</a:t>
            </a:r>
            <a:endParaRPr lang="en-GB" dirty="0"/>
          </a:p>
        </p:txBody>
      </p:sp>
    </p:spTree>
    <p:extLst>
      <p:ext uri="{BB962C8B-B14F-4D97-AF65-F5344CB8AC3E}">
        <p14:creationId xmlns:p14="http://schemas.microsoft.com/office/powerpoint/2010/main" val="118467098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Dos flechas menú superior">
    <p:spTree>
      <p:nvGrpSpPr>
        <p:cNvPr id="1" name=""/>
        <p:cNvGrpSpPr/>
        <p:nvPr/>
      </p:nvGrpSpPr>
      <p:grpSpPr>
        <a:xfrm>
          <a:off x="0" y="0"/>
          <a:ext cx="0" cy="0"/>
          <a:chOff x="0" y="0"/>
          <a:chExt cx="0" cy="0"/>
        </a:xfrm>
      </p:grpSpPr>
      <p:sp>
        <p:nvSpPr>
          <p:cNvPr id="3" name="Flecha: doblada 2">
            <a:extLst>
              <a:ext uri="{FF2B5EF4-FFF2-40B4-BE49-F238E27FC236}">
                <a16:creationId xmlns:a16="http://schemas.microsoft.com/office/drawing/2014/main" id="{02F6FE6D-EE32-0CBF-2D5A-B3620806D962}"/>
              </a:ext>
            </a:extLst>
          </p:cNvPr>
          <p:cNvSpPr/>
          <p:nvPr/>
        </p:nvSpPr>
        <p:spPr>
          <a:xfrm flipH="1">
            <a:off x="1024663" y="2761070"/>
            <a:ext cx="5865402" cy="3037777"/>
          </a:xfrm>
          <a:prstGeom prst="bentArrow">
            <a:avLst>
              <a:gd name="adj1" fmla="val 24408"/>
              <a:gd name="adj2" fmla="val 18227"/>
              <a:gd name="adj3" fmla="val 25000"/>
              <a:gd name="adj4" fmla="val 63032"/>
            </a:avLst>
          </a:prstGeom>
          <a:solidFill>
            <a:srgbClr val="F7A600"/>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554492" rtl="0" eaLnBrk="1" fontAlgn="auto" latinLnBrk="0" hangingPunct="1">
              <a:lnSpc>
                <a:spcPct val="100000"/>
              </a:lnSpc>
              <a:spcBef>
                <a:spcPts val="0"/>
              </a:spcBef>
              <a:spcAft>
                <a:spcPts val="0"/>
              </a:spcAft>
              <a:buClrTx/>
              <a:buSzTx/>
              <a:buFontTx/>
              <a:buNone/>
              <a:tabLst/>
              <a:defRPr/>
            </a:pPr>
            <a:endParaRPr kumimoji="0" lang="es-ES_tradnl" sz="1092" b="0" i="0" u="none" strike="noStrike" kern="1200" cap="none" spc="0" normalizeH="0" baseline="0" noProof="0" dirty="0">
              <a:ln>
                <a:noFill/>
              </a:ln>
              <a:solidFill>
                <a:prstClr val="black"/>
              </a:solidFill>
              <a:effectLst/>
              <a:uLnTx/>
              <a:uFillTx/>
              <a:latin typeface="Roboto" panose="02000000000000000000" pitchFamily="2" charset="0"/>
              <a:ea typeface="+mn-ea"/>
              <a:cs typeface="+mn-cs"/>
            </a:endParaRPr>
          </a:p>
        </p:txBody>
      </p:sp>
      <p:sp>
        <p:nvSpPr>
          <p:cNvPr id="8" name="Flecha: doblada 7">
            <a:extLst>
              <a:ext uri="{FF2B5EF4-FFF2-40B4-BE49-F238E27FC236}">
                <a16:creationId xmlns:a16="http://schemas.microsoft.com/office/drawing/2014/main" id="{0E34153D-D51B-B4F2-AC11-3038710F1A6F}"/>
              </a:ext>
            </a:extLst>
          </p:cNvPr>
          <p:cNvSpPr/>
          <p:nvPr/>
        </p:nvSpPr>
        <p:spPr>
          <a:xfrm>
            <a:off x="6096000" y="2601725"/>
            <a:ext cx="4804879" cy="2512389"/>
          </a:xfrm>
          <a:prstGeom prst="bentArrow">
            <a:avLst>
              <a:gd name="adj1" fmla="val 31578"/>
              <a:gd name="adj2" fmla="val 22758"/>
              <a:gd name="adj3" fmla="val 25000"/>
              <a:gd name="adj4" fmla="val 50029"/>
            </a:avLst>
          </a:prstGeom>
          <a:solidFill>
            <a:srgbClr val="B35C48"/>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554492" rtl="0" eaLnBrk="1" fontAlgn="auto" latinLnBrk="0" hangingPunct="1">
              <a:lnSpc>
                <a:spcPct val="100000"/>
              </a:lnSpc>
              <a:spcBef>
                <a:spcPts val="0"/>
              </a:spcBef>
              <a:spcAft>
                <a:spcPts val="0"/>
              </a:spcAft>
              <a:buClrTx/>
              <a:buSzTx/>
              <a:buFontTx/>
              <a:buNone/>
              <a:tabLst/>
              <a:defRPr/>
            </a:pPr>
            <a:endParaRPr kumimoji="0" lang="es-ES_tradnl" sz="1092" b="0" i="0" u="none" strike="noStrike" kern="1200" cap="none" spc="0" normalizeH="0" baseline="0" noProof="0" dirty="0">
              <a:ln>
                <a:noFill/>
              </a:ln>
              <a:solidFill>
                <a:prstClr val="black"/>
              </a:solidFill>
              <a:effectLst/>
              <a:uLnTx/>
              <a:uFillTx/>
              <a:latin typeface="Roboto" panose="02000000000000000000" pitchFamily="2" charset="0"/>
              <a:ea typeface="+mn-ea"/>
              <a:cs typeface="+mn-cs"/>
            </a:endParaRPr>
          </a:p>
        </p:txBody>
      </p:sp>
      <p:sp>
        <p:nvSpPr>
          <p:cNvPr id="12" name="Rectángulo 11">
            <a:extLst>
              <a:ext uri="{FF2B5EF4-FFF2-40B4-BE49-F238E27FC236}">
                <a16:creationId xmlns:a16="http://schemas.microsoft.com/office/drawing/2014/main" id="{89C18457-3C96-FE7C-15D8-01B715A387E4}"/>
              </a:ext>
            </a:extLst>
          </p:cNvPr>
          <p:cNvSpPr/>
          <p:nvPr/>
        </p:nvSpPr>
        <p:spPr>
          <a:xfrm>
            <a:off x="6096001" y="5088557"/>
            <a:ext cx="794065" cy="1865659"/>
          </a:xfrm>
          <a:prstGeom prst="rect">
            <a:avLst/>
          </a:prstGeom>
          <a:solidFill>
            <a:srgbClr val="B35C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554492" rtl="0" eaLnBrk="1" fontAlgn="auto" latinLnBrk="0" hangingPunct="1">
              <a:lnSpc>
                <a:spcPct val="100000"/>
              </a:lnSpc>
              <a:spcBef>
                <a:spcPts val="0"/>
              </a:spcBef>
              <a:spcAft>
                <a:spcPts val="0"/>
              </a:spcAft>
              <a:buClrTx/>
              <a:buSzTx/>
              <a:buFontTx/>
              <a:buNone/>
              <a:tabLst/>
              <a:defRPr/>
            </a:pPr>
            <a:endParaRPr kumimoji="0" lang="es-ES_tradnl" sz="1092" b="0" i="0" u="none" strike="noStrike" kern="1200" cap="none" spc="0" normalizeH="0" baseline="0" noProof="0" dirty="0">
              <a:ln>
                <a:noFill/>
              </a:ln>
              <a:solidFill>
                <a:prstClr val="white"/>
              </a:solidFill>
              <a:effectLst/>
              <a:uLnTx/>
              <a:uFillTx/>
              <a:latin typeface="Roboto" panose="02000000000000000000" pitchFamily="2" charset="0"/>
              <a:ea typeface="+mn-ea"/>
              <a:cs typeface="+mn-cs"/>
            </a:endParaRPr>
          </a:p>
        </p:txBody>
      </p:sp>
      <p:sp>
        <p:nvSpPr>
          <p:cNvPr id="16" name="Marcador de texto 8">
            <a:extLst>
              <a:ext uri="{FF2B5EF4-FFF2-40B4-BE49-F238E27FC236}">
                <a16:creationId xmlns:a16="http://schemas.microsoft.com/office/drawing/2014/main" id="{8EB30D96-3867-FAFA-F85F-BB8FDFFC8FE9}"/>
              </a:ext>
            </a:extLst>
          </p:cNvPr>
          <p:cNvSpPr>
            <a:spLocks noGrp="1"/>
          </p:cNvSpPr>
          <p:nvPr>
            <p:ph type="body" sz="quarter" idx="18" hasCustomPrompt="1"/>
          </p:nvPr>
        </p:nvSpPr>
        <p:spPr>
          <a:xfrm>
            <a:off x="2356338" y="3118912"/>
            <a:ext cx="1479641" cy="400844"/>
          </a:xfrm>
          <a:prstGeom prst="rect">
            <a:avLst/>
          </a:prstGeom>
        </p:spPr>
        <p:txBody>
          <a:bodyPr/>
          <a:lstStyle>
            <a:lvl1pPr algn="ctr">
              <a:defRPr sz="2400" b="1">
                <a:solidFill>
                  <a:schemeClr val="bg1"/>
                </a:solidFill>
                <a:latin typeface="Roboto" panose="02000000000000000000" pitchFamily="2" charset="0"/>
              </a:defRPr>
            </a:lvl1pPr>
          </a:lstStyle>
          <a:p>
            <a:pPr lvl="0"/>
            <a:r>
              <a:rPr lang="es-ES" dirty="0"/>
              <a:t>TÍTULO</a:t>
            </a:r>
          </a:p>
        </p:txBody>
      </p:sp>
      <p:sp>
        <p:nvSpPr>
          <p:cNvPr id="17" name="Marcador de texto 8">
            <a:extLst>
              <a:ext uri="{FF2B5EF4-FFF2-40B4-BE49-F238E27FC236}">
                <a16:creationId xmlns:a16="http://schemas.microsoft.com/office/drawing/2014/main" id="{38D4F551-59F0-0511-F729-0561A68BB0AF}"/>
              </a:ext>
            </a:extLst>
          </p:cNvPr>
          <p:cNvSpPr>
            <a:spLocks noGrp="1"/>
          </p:cNvSpPr>
          <p:nvPr>
            <p:ph type="body" sz="quarter" idx="19" hasCustomPrompt="1"/>
          </p:nvPr>
        </p:nvSpPr>
        <p:spPr>
          <a:xfrm>
            <a:off x="7987517" y="2986220"/>
            <a:ext cx="1367498" cy="316779"/>
          </a:xfrm>
          <a:prstGeom prst="rect">
            <a:avLst/>
          </a:prstGeom>
        </p:spPr>
        <p:txBody>
          <a:bodyPr/>
          <a:lstStyle>
            <a:lvl1pPr algn="ctr">
              <a:defRPr sz="2400" b="1">
                <a:solidFill>
                  <a:schemeClr val="bg1"/>
                </a:solidFill>
                <a:latin typeface="Roboto" panose="02000000000000000000" pitchFamily="2" charset="0"/>
              </a:defRPr>
            </a:lvl1pPr>
          </a:lstStyle>
          <a:p>
            <a:pPr lvl="0"/>
            <a:r>
              <a:rPr lang="es-ES" dirty="0"/>
              <a:t>TÍTULO</a:t>
            </a:r>
          </a:p>
        </p:txBody>
      </p:sp>
      <p:sp>
        <p:nvSpPr>
          <p:cNvPr id="18" name="Marcador de texto 11">
            <a:extLst>
              <a:ext uri="{FF2B5EF4-FFF2-40B4-BE49-F238E27FC236}">
                <a16:creationId xmlns:a16="http://schemas.microsoft.com/office/drawing/2014/main" id="{98C3B7D9-E370-459E-034F-F1255F4607E1}"/>
              </a:ext>
            </a:extLst>
          </p:cNvPr>
          <p:cNvSpPr>
            <a:spLocks noGrp="1"/>
          </p:cNvSpPr>
          <p:nvPr>
            <p:ph type="body" sz="quarter" idx="20" hasCustomPrompt="1"/>
          </p:nvPr>
        </p:nvSpPr>
        <p:spPr>
          <a:xfrm>
            <a:off x="2085187" y="4247082"/>
            <a:ext cx="3731561" cy="867032"/>
          </a:xfrm>
          <a:prstGeom prst="rect">
            <a:avLst/>
          </a:prstGeom>
        </p:spPr>
        <p:txBody>
          <a:bodyPr/>
          <a:lstStyle>
            <a:lvl1pPr marL="285750" indent="-285750">
              <a:buClr>
                <a:srgbClr val="F7A600"/>
              </a:buClr>
              <a:buFont typeface="Wingdings" panose="05000000000000000000" pitchFamily="2" charset="2"/>
              <a:buChar char="§"/>
              <a:defRPr sz="2000">
                <a:solidFill>
                  <a:schemeClr val="bg1"/>
                </a:solidFill>
                <a:latin typeface="Roboto" panose="02000000000000000000" pitchFamily="2" charset="0"/>
              </a:defRPr>
            </a:lvl1pPr>
          </a:lstStyle>
          <a:p>
            <a:pPr lvl="0"/>
            <a:r>
              <a:rPr lang="es-ES" dirty="0" err="1"/>
              <a:t>Lorem</a:t>
            </a:r>
            <a:r>
              <a:rPr lang="es-ES" dirty="0"/>
              <a:t> </a:t>
            </a:r>
            <a:r>
              <a:rPr lang="es-ES" dirty="0" err="1"/>
              <a:t>ipsum</a:t>
            </a:r>
            <a:r>
              <a:rPr lang="es-ES" dirty="0"/>
              <a:t> dolor </a:t>
            </a:r>
            <a:r>
              <a:rPr lang="es-ES" dirty="0" err="1"/>
              <a:t>sit</a:t>
            </a:r>
            <a:r>
              <a:rPr lang="es-ES" dirty="0"/>
              <a:t> </a:t>
            </a:r>
            <a:r>
              <a:rPr lang="es-ES" dirty="0" err="1"/>
              <a:t>amet</a:t>
            </a:r>
            <a:r>
              <a:rPr lang="es-ES" dirty="0"/>
              <a:t>, </a:t>
            </a:r>
            <a:r>
              <a:rPr lang="es-ES" dirty="0" err="1"/>
              <a:t>consectetur</a:t>
            </a:r>
            <a:r>
              <a:rPr lang="es-ES" dirty="0"/>
              <a:t> </a:t>
            </a:r>
            <a:r>
              <a:rPr lang="es-ES" dirty="0" err="1"/>
              <a:t>adipiscing</a:t>
            </a:r>
            <a:r>
              <a:rPr lang="es-ES" dirty="0"/>
              <a:t> </a:t>
            </a:r>
            <a:r>
              <a:rPr lang="es-ES" dirty="0" err="1"/>
              <a:t>elitmagna</a:t>
            </a:r>
            <a:r>
              <a:rPr lang="es-ES" dirty="0"/>
              <a:t> </a:t>
            </a:r>
            <a:r>
              <a:rPr lang="es-ES" dirty="0" err="1"/>
              <a:t>aliqua</a:t>
            </a:r>
            <a:r>
              <a:rPr lang="es-ES" dirty="0"/>
              <a:t>. </a:t>
            </a:r>
            <a:endParaRPr lang="es-ES_tradnl" dirty="0"/>
          </a:p>
        </p:txBody>
      </p:sp>
      <p:sp>
        <p:nvSpPr>
          <p:cNvPr id="19" name="Marcador de texto 11">
            <a:extLst>
              <a:ext uri="{FF2B5EF4-FFF2-40B4-BE49-F238E27FC236}">
                <a16:creationId xmlns:a16="http://schemas.microsoft.com/office/drawing/2014/main" id="{3D86B584-9939-64CC-8C73-7114FD6496C8}"/>
              </a:ext>
            </a:extLst>
          </p:cNvPr>
          <p:cNvSpPr>
            <a:spLocks noGrp="1"/>
          </p:cNvSpPr>
          <p:nvPr>
            <p:ph type="body" sz="quarter" idx="21" hasCustomPrompt="1"/>
          </p:nvPr>
        </p:nvSpPr>
        <p:spPr>
          <a:xfrm>
            <a:off x="2085187" y="5469427"/>
            <a:ext cx="3731561" cy="867032"/>
          </a:xfrm>
          <a:prstGeom prst="rect">
            <a:avLst/>
          </a:prstGeom>
        </p:spPr>
        <p:txBody>
          <a:bodyPr/>
          <a:lstStyle>
            <a:lvl1pPr marL="285750" indent="-285750">
              <a:buClr>
                <a:srgbClr val="F7A600"/>
              </a:buClr>
              <a:buFont typeface="Wingdings" panose="05000000000000000000" pitchFamily="2" charset="2"/>
              <a:buChar char="§"/>
              <a:defRPr sz="2000">
                <a:solidFill>
                  <a:schemeClr val="bg1"/>
                </a:solidFill>
                <a:latin typeface="Roboto" panose="02000000000000000000" pitchFamily="2" charset="0"/>
              </a:defRPr>
            </a:lvl1pPr>
          </a:lstStyle>
          <a:p>
            <a:pPr lvl="0"/>
            <a:r>
              <a:rPr lang="es-ES" dirty="0" err="1"/>
              <a:t>Lorem</a:t>
            </a:r>
            <a:r>
              <a:rPr lang="es-ES" dirty="0"/>
              <a:t> </a:t>
            </a:r>
            <a:r>
              <a:rPr lang="es-ES" dirty="0" err="1"/>
              <a:t>ipsum</a:t>
            </a:r>
            <a:r>
              <a:rPr lang="es-ES" dirty="0"/>
              <a:t> dolor </a:t>
            </a:r>
            <a:r>
              <a:rPr lang="es-ES" dirty="0" err="1"/>
              <a:t>sit</a:t>
            </a:r>
            <a:r>
              <a:rPr lang="es-ES" dirty="0"/>
              <a:t> </a:t>
            </a:r>
            <a:r>
              <a:rPr lang="es-ES" dirty="0" err="1"/>
              <a:t>amet</a:t>
            </a:r>
            <a:r>
              <a:rPr lang="es-ES" dirty="0"/>
              <a:t>, </a:t>
            </a:r>
            <a:r>
              <a:rPr lang="es-ES" dirty="0" err="1"/>
              <a:t>consectetur</a:t>
            </a:r>
            <a:r>
              <a:rPr lang="es-ES" dirty="0"/>
              <a:t> </a:t>
            </a:r>
            <a:r>
              <a:rPr lang="es-ES" dirty="0" err="1"/>
              <a:t>adipiscing</a:t>
            </a:r>
            <a:r>
              <a:rPr lang="es-ES" dirty="0"/>
              <a:t> </a:t>
            </a:r>
            <a:r>
              <a:rPr lang="es-ES" dirty="0" err="1"/>
              <a:t>elitmagna</a:t>
            </a:r>
            <a:r>
              <a:rPr lang="es-ES" dirty="0"/>
              <a:t> </a:t>
            </a:r>
            <a:r>
              <a:rPr lang="es-ES" dirty="0" err="1"/>
              <a:t>aliqua</a:t>
            </a:r>
            <a:r>
              <a:rPr lang="es-ES" dirty="0"/>
              <a:t>. </a:t>
            </a:r>
            <a:endParaRPr lang="es-ES_tradnl" dirty="0"/>
          </a:p>
        </p:txBody>
      </p:sp>
      <p:sp>
        <p:nvSpPr>
          <p:cNvPr id="20" name="Marcador de texto 11">
            <a:extLst>
              <a:ext uri="{FF2B5EF4-FFF2-40B4-BE49-F238E27FC236}">
                <a16:creationId xmlns:a16="http://schemas.microsoft.com/office/drawing/2014/main" id="{64E3F383-08D0-FC53-3DA2-91B3B5DF0DB6}"/>
              </a:ext>
            </a:extLst>
          </p:cNvPr>
          <p:cNvSpPr>
            <a:spLocks noGrp="1"/>
          </p:cNvSpPr>
          <p:nvPr>
            <p:ph type="body" sz="quarter" idx="22" hasCustomPrompt="1"/>
          </p:nvPr>
        </p:nvSpPr>
        <p:spPr>
          <a:xfrm>
            <a:off x="7193763" y="4004273"/>
            <a:ext cx="3707117" cy="867032"/>
          </a:xfrm>
          <a:prstGeom prst="rect">
            <a:avLst/>
          </a:prstGeom>
        </p:spPr>
        <p:txBody>
          <a:bodyPr/>
          <a:lstStyle>
            <a:lvl1pPr marL="285750" indent="-285750">
              <a:buClr>
                <a:srgbClr val="B35C48"/>
              </a:buClr>
              <a:buFont typeface="Arial" panose="020B0604020202020204" pitchFamily="34" charset="0"/>
              <a:buChar char="•"/>
              <a:defRPr sz="2000">
                <a:solidFill>
                  <a:schemeClr val="bg1"/>
                </a:solidFill>
                <a:latin typeface="Roboto" panose="02000000000000000000" pitchFamily="2" charset="0"/>
              </a:defRPr>
            </a:lvl1pPr>
          </a:lstStyle>
          <a:p>
            <a:pPr lvl="0"/>
            <a:r>
              <a:rPr lang="es-ES" dirty="0" err="1"/>
              <a:t>Lorem</a:t>
            </a:r>
            <a:r>
              <a:rPr lang="es-ES" dirty="0"/>
              <a:t> </a:t>
            </a:r>
            <a:r>
              <a:rPr lang="es-ES" dirty="0" err="1"/>
              <a:t>ipsum</a:t>
            </a:r>
            <a:r>
              <a:rPr lang="es-ES" dirty="0"/>
              <a:t> dolor </a:t>
            </a:r>
            <a:r>
              <a:rPr lang="es-ES" dirty="0" err="1"/>
              <a:t>sit</a:t>
            </a:r>
            <a:r>
              <a:rPr lang="es-ES" dirty="0"/>
              <a:t> </a:t>
            </a:r>
            <a:r>
              <a:rPr lang="es-ES" dirty="0" err="1"/>
              <a:t>amet</a:t>
            </a:r>
            <a:r>
              <a:rPr lang="es-ES" dirty="0"/>
              <a:t>, </a:t>
            </a:r>
            <a:r>
              <a:rPr lang="es-ES" dirty="0" err="1"/>
              <a:t>consectetur</a:t>
            </a:r>
            <a:r>
              <a:rPr lang="es-ES" dirty="0"/>
              <a:t> </a:t>
            </a:r>
            <a:r>
              <a:rPr lang="es-ES" dirty="0" err="1"/>
              <a:t>adipiscing</a:t>
            </a:r>
            <a:r>
              <a:rPr lang="es-ES" dirty="0"/>
              <a:t> </a:t>
            </a:r>
            <a:r>
              <a:rPr lang="es-ES" dirty="0" err="1"/>
              <a:t>elit</a:t>
            </a:r>
            <a:r>
              <a:rPr lang="es-ES" dirty="0"/>
              <a:t>, sed do </a:t>
            </a:r>
            <a:r>
              <a:rPr lang="es-ES" dirty="0" err="1"/>
              <a:t>eiusmod</a:t>
            </a:r>
            <a:r>
              <a:rPr lang="es-ES" dirty="0"/>
              <a:t> </a:t>
            </a:r>
            <a:r>
              <a:rPr lang="es-ES" dirty="0" err="1"/>
              <a:t>tempor</a:t>
            </a:r>
            <a:r>
              <a:rPr lang="es-ES" dirty="0"/>
              <a:t> </a:t>
            </a:r>
            <a:r>
              <a:rPr lang="es-ES" dirty="0" err="1"/>
              <a:t>incididunt</a:t>
            </a:r>
            <a:r>
              <a:rPr lang="es-ES" dirty="0"/>
              <a:t> ut labore et </a:t>
            </a:r>
            <a:r>
              <a:rPr lang="es-ES" dirty="0" err="1"/>
              <a:t>dolore</a:t>
            </a:r>
            <a:r>
              <a:rPr lang="es-ES" dirty="0"/>
              <a:t> magna </a:t>
            </a:r>
            <a:r>
              <a:rPr lang="es-ES" dirty="0" err="1"/>
              <a:t>aliqua</a:t>
            </a:r>
            <a:r>
              <a:rPr lang="es-ES" dirty="0"/>
              <a:t>. </a:t>
            </a:r>
            <a:endParaRPr lang="es-ES_tradnl" dirty="0"/>
          </a:p>
        </p:txBody>
      </p:sp>
      <p:sp>
        <p:nvSpPr>
          <p:cNvPr id="6" name="Marcador de texto 32">
            <a:extLst>
              <a:ext uri="{FF2B5EF4-FFF2-40B4-BE49-F238E27FC236}">
                <a16:creationId xmlns:a16="http://schemas.microsoft.com/office/drawing/2014/main" id="{88DDBF97-D13C-AF90-F0FE-3C279A916868}"/>
              </a:ext>
            </a:extLst>
          </p:cNvPr>
          <p:cNvSpPr>
            <a:spLocks noGrp="1"/>
          </p:cNvSpPr>
          <p:nvPr>
            <p:ph type="body" sz="quarter" idx="16" hasCustomPrompt="1"/>
          </p:nvPr>
        </p:nvSpPr>
        <p:spPr>
          <a:xfrm>
            <a:off x="304800" y="637111"/>
            <a:ext cx="11711709" cy="783937"/>
          </a:xfrm>
          <a:prstGeom prst="rect">
            <a:avLst/>
          </a:prstGeom>
        </p:spPr>
        <p:txBody>
          <a:bodyPr/>
          <a:lstStyle>
            <a:lvl1pPr algn="ctr">
              <a:defRPr sz="2600" kern="1200" cap="all" spc="61" baseline="0">
                <a:solidFill>
                  <a:schemeClr val="bg1"/>
                </a:solidFill>
                <a:latin typeface="Roboto Black" panose="02000000000000000000" pitchFamily="2" charset="0"/>
                <a:ea typeface="Roboto Black" panose="02000000000000000000" pitchFamily="2" charset="0"/>
              </a:defRPr>
            </a:lvl1pPr>
          </a:lstStyle>
          <a:p>
            <a:pPr lvl="0"/>
            <a:r>
              <a:rPr lang="es-ES" dirty="0"/>
              <a:t>SECCIÓN/TÍTULO</a:t>
            </a:r>
            <a:endParaRPr lang="es-ES_tradnl" dirty="0"/>
          </a:p>
        </p:txBody>
      </p:sp>
      <p:cxnSp>
        <p:nvCxnSpPr>
          <p:cNvPr id="7" name="Conector recto 6">
            <a:extLst>
              <a:ext uri="{FF2B5EF4-FFF2-40B4-BE49-F238E27FC236}">
                <a16:creationId xmlns:a16="http://schemas.microsoft.com/office/drawing/2014/main" id="{88041767-1F67-5A5F-3FDA-A2120483B980}"/>
              </a:ext>
            </a:extLst>
          </p:cNvPr>
          <p:cNvCxnSpPr>
            <a:cxnSpLocks/>
          </p:cNvCxnSpPr>
          <p:nvPr/>
        </p:nvCxnSpPr>
        <p:spPr>
          <a:xfrm>
            <a:off x="0" y="402994"/>
            <a:ext cx="1229627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Marcador de texto 6">
            <a:extLst>
              <a:ext uri="{FF2B5EF4-FFF2-40B4-BE49-F238E27FC236}">
                <a16:creationId xmlns:a16="http://schemas.microsoft.com/office/drawing/2014/main" id="{77CB5F60-E388-10AF-C84C-6C6167E6F58E}"/>
              </a:ext>
            </a:extLst>
          </p:cNvPr>
          <p:cNvSpPr>
            <a:spLocks noGrp="1"/>
          </p:cNvSpPr>
          <p:nvPr>
            <p:ph type="body" sz="quarter" idx="10" hasCustomPrompt="1"/>
          </p:nvPr>
        </p:nvSpPr>
        <p:spPr>
          <a:xfrm>
            <a:off x="460765" y="116107"/>
            <a:ext cx="11233150" cy="220662"/>
          </a:xfrm>
          <a:prstGeom prst="rect">
            <a:avLst/>
          </a:prstGeom>
        </p:spPr>
        <p:txBody>
          <a:bodyPr anchor="ctr" anchorCtr="0"/>
          <a:lstStyle>
            <a:lvl1pPr>
              <a:defRPr sz="1200" b="1">
                <a:solidFill>
                  <a:schemeClr val="bg1"/>
                </a:solidFill>
              </a:defRPr>
            </a:lvl1pPr>
            <a:lvl2pPr>
              <a:defRPr sz="1200" b="1">
                <a:solidFill>
                  <a:schemeClr val="bg1"/>
                </a:solidFill>
              </a:defRPr>
            </a:lvl2pPr>
            <a:lvl3pPr>
              <a:defRPr sz="1200" b="1">
                <a:solidFill>
                  <a:schemeClr val="bg1"/>
                </a:solidFill>
              </a:defRPr>
            </a:lvl3pPr>
            <a:lvl4pPr>
              <a:defRPr sz="1200" b="1">
                <a:solidFill>
                  <a:schemeClr val="bg1"/>
                </a:solidFill>
              </a:defRPr>
            </a:lvl4pPr>
            <a:lvl5pPr>
              <a:defRPr sz="1200" b="1">
                <a:solidFill>
                  <a:schemeClr val="bg1"/>
                </a:solidFill>
              </a:defRPr>
            </a:lvl5pPr>
          </a:lstStyle>
          <a:p>
            <a:pPr lvl="0"/>
            <a:r>
              <a:rPr lang="es-ES" dirty="0"/>
              <a:t>Bloque / Sección</a:t>
            </a:r>
            <a:endParaRPr lang="en-GB" dirty="0"/>
          </a:p>
        </p:txBody>
      </p:sp>
    </p:spTree>
    <p:extLst>
      <p:ext uri="{BB962C8B-B14F-4D97-AF65-F5344CB8AC3E}">
        <p14:creationId xmlns:p14="http://schemas.microsoft.com/office/powerpoint/2010/main" val="168674671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Cierre">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C3D3BE0D-BB7B-4090-6CA9-809DD8019DE0}"/>
              </a:ext>
            </a:extLst>
          </p:cNvPr>
          <p:cNvSpPr txBox="1"/>
          <p:nvPr/>
        </p:nvSpPr>
        <p:spPr>
          <a:xfrm>
            <a:off x="219807" y="3429000"/>
            <a:ext cx="11397065" cy="58477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3200" dirty="0">
                <a:solidFill>
                  <a:srgbClr val="FFFFFF"/>
                </a:solidFill>
                <a:latin typeface="Roboto Light" panose="02000000000000000000" pitchFamily="2" charset="0"/>
                <a:ea typeface="Roboto Light" panose="02000000000000000000" pitchFamily="2" charset="0"/>
              </a:rPr>
              <a:t>Thank you </a:t>
            </a:r>
            <a:endParaRPr kumimoji="0" lang="es-ES_tradnl" sz="3200" b="0" i="0" u="none" strike="noStrike" kern="1200" cap="none" spc="0" normalizeH="0" baseline="0" noProof="0" dirty="0">
              <a:ln>
                <a:noFill/>
              </a:ln>
              <a:solidFill>
                <a:srgbClr val="FFFFFF"/>
              </a:solidFill>
              <a:effectLst/>
              <a:uLnTx/>
              <a:uFillTx/>
              <a:latin typeface="Roboto Light" panose="02000000000000000000" pitchFamily="2" charset="0"/>
              <a:ea typeface="Roboto Light" panose="02000000000000000000" pitchFamily="2" charset="0"/>
              <a:cs typeface="+mn-cs"/>
            </a:endParaRPr>
          </a:p>
        </p:txBody>
      </p:sp>
    </p:spTree>
    <p:extLst>
      <p:ext uri="{BB962C8B-B14F-4D97-AF65-F5344CB8AC3E}">
        <p14:creationId xmlns:p14="http://schemas.microsoft.com/office/powerpoint/2010/main" val="122325739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1_Cierre">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E021AEFB-0755-8259-F1A5-62FBD4EB3C09}"/>
              </a:ext>
            </a:extLst>
          </p:cNvPr>
          <p:cNvSpPr txBox="1"/>
          <p:nvPr/>
        </p:nvSpPr>
        <p:spPr>
          <a:xfrm>
            <a:off x="219807" y="3429000"/>
            <a:ext cx="11397065" cy="58477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FFFFFF"/>
                </a:solidFill>
                <a:effectLst/>
                <a:uLnTx/>
                <a:uFillTx/>
                <a:latin typeface="Roboto Light" panose="02000000000000000000" pitchFamily="2" charset="0"/>
                <a:ea typeface="Roboto Light" panose="02000000000000000000" pitchFamily="2" charset="0"/>
                <a:cs typeface="+mn-cs"/>
              </a:rPr>
              <a:t>Thank you very much for your attention</a:t>
            </a:r>
            <a:endParaRPr kumimoji="0" lang="es-ES_tradnl" sz="3200" b="0" i="0" u="none" strike="noStrike" kern="1200" cap="none" spc="0" normalizeH="0" baseline="0" noProof="0" dirty="0">
              <a:ln>
                <a:noFill/>
              </a:ln>
              <a:solidFill>
                <a:srgbClr val="FFFFFF"/>
              </a:solidFill>
              <a:effectLst/>
              <a:uLnTx/>
              <a:uFillTx/>
              <a:latin typeface="Roboto Light" panose="02000000000000000000" pitchFamily="2" charset="0"/>
              <a:ea typeface="Roboto Light" panose="02000000000000000000" pitchFamily="2" charset="0"/>
              <a:cs typeface="+mn-cs"/>
            </a:endParaRPr>
          </a:p>
        </p:txBody>
      </p:sp>
    </p:spTree>
    <p:extLst>
      <p:ext uri="{BB962C8B-B14F-4D97-AF65-F5344CB8AC3E}">
        <p14:creationId xmlns:p14="http://schemas.microsoft.com/office/powerpoint/2010/main" val="75762867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2_Cierre">
    <p:spTree>
      <p:nvGrpSpPr>
        <p:cNvPr id="1" name=""/>
        <p:cNvGrpSpPr/>
        <p:nvPr/>
      </p:nvGrpSpPr>
      <p:grpSpPr>
        <a:xfrm>
          <a:off x="0" y="0"/>
          <a:ext cx="0" cy="0"/>
          <a:chOff x="0" y="0"/>
          <a:chExt cx="0" cy="0"/>
        </a:xfrm>
      </p:grpSpPr>
      <p:sp>
        <p:nvSpPr>
          <p:cNvPr id="5" name="Marcador de texto 4">
            <a:extLst>
              <a:ext uri="{FF2B5EF4-FFF2-40B4-BE49-F238E27FC236}">
                <a16:creationId xmlns:a16="http://schemas.microsoft.com/office/drawing/2014/main" id="{96DE2376-2250-4C41-0577-F77DB7608872}"/>
              </a:ext>
            </a:extLst>
          </p:cNvPr>
          <p:cNvSpPr>
            <a:spLocks noGrp="1"/>
          </p:cNvSpPr>
          <p:nvPr>
            <p:ph type="body" sz="quarter" idx="10" hasCustomPrompt="1"/>
          </p:nvPr>
        </p:nvSpPr>
        <p:spPr>
          <a:xfrm>
            <a:off x="2309935" y="3429001"/>
            <a:ext cx="9202738" cy="509954"/>
          </a:xfrm>
          <a:prstGeom prst="rect">
            <a:avLst/>
          </a:prstGeom>
        </p:spPr>
        <p:txBody>
          <a:bodyPr/>
          <a:lstStyle>
            <a:lvl1pPr marL="0" indent="0" algn="r">
              <a:buNone/>
              <a:defRPr sz="3200">
                <a:solidFill>
                  <a:schemeClr val="tx1"/>
                </a:solidFill>
                <a:latin typeface="Roboto" panose="02000000000000000000" pitchFamily="2" charset="0"/>
                <a:ea typeface="Roboto" panose="02000000000000000000" pitchFamily="2" charset="0"/>
              </a:defRPr>
            </a:lvl1pPr>
            <a:lvl2pPr algn="r">
              <a:defRPr sz="3200">
                <a:solidFill>
                  <a:schemeClr val="bg1"/>
                </a:solidFill>
                <a:latin typeface="Roboto" panose="02000000000000000000" pitchFamily="2" charset="0"/>
                <a:ea typeface="Roboto" panose="02000000000000000000" pitchFamily="2" charset="0"/>
              </a:defRPr>
            </a:lvl2pPr>
            <a:lvl3pPr algn="r">
              <a:defRPr sz="3200">
                <a:solidFill>
                  <a:schemeClr val="bg1"/>
                </a:solidFill>
                <a:latin typeface="Roboto" panose="02000000000000000000" pitchFamily="2" charset="0"/>
                <a:ea typeface="Roboto" panose="02000000000000000000" pitchFamily="2" charset="0"/>
              </a:defRPr>
            </a:lvl3pPr>
            <a:lvl4pPr algn="r">
              <a:defRPr sz="3200">
                <a:solidFill>
                  <a:schemeClr val="bg1"/>
                </a:solidFill>
                <a:latin typeface="Roboto" panose="02000000000000000000" pitchFamily="2" charset="0"/>
                <a:ea typeface="Roboto" panose="02000000000000000000" pitchFamily="2" charset="0"/>
              </a:defRPr>
            </a:lvl4pPr>
            <a:lvl5pPr algn="r">
              <a:defRPr sz="3200">
                <a:solidFill>
                  <a:schemeClr val="bg1"/>
                </a:solidFill>
                <a:latin typeface="Roboto" panose="02000000000000000000" pitchFamily="2" charset="0"/>
                <a:ea typeface="Roboto" panose="02000000000000000000" pitchFamily="2" charset="0"/>
              </a:defRPr>
            </a:lvl5pPr>
          </a:lstStyle>
          <a:p>
            <a:pPr lvl="0"/>
            <a:r>
              <a:rPr lang="es-ES" dirty="0"/>
              <a:t>Texto de cierre</a:t>
            </a:r>
            <a:endParaRPr lang="en-GB" dirty="0"/>
          </a:p>
        </p:txBody>
      </p:sp>
    </p:spTree>
    <p:extLst>
      <p:ext uri="{BB962C8B-B14F-4D97-AF65-F5344CB8AC3E}">
        <p14:creationId xmlns:p14="http://schemas.microsoft.com/office/powerpoint/2010/main" val="351924807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Índice tres bloques">
    <p:spTree>
      <p:nvGrpSpPr>
        <p:cNvPr id="1" name=""/>
        <p:cNvGrpSpPr/>
        <p:nvPr/>
      </p:nvGrpSpPr>
      <p:grpSpPr>
        <a:xfrm>
          <a:off x="0" y="0"/>
          <a:ext cx="0" cy="0"/>
          <a:chOff x="0" y="0"/>
          <a:chExt cx="0" cy="0"/>
        </a:xfrm>
      </p:grpSpPr>
      <p:sp>
        <p:nvSpPr>
          <p:cNvPr id="22" name="Rectángulo 21">
            <a:extLst>
              <a:ext uri="{FF2B5EF4-FFF2-40B4-BE49-F238E27FC236}">
                <a16:creationId xmlns:a16="http://schemas.microsoft.com/office/drawing/2014/main" id="{719EB324-071C-1CE1-E0C8-7082AC9452E2}"/>
              </a:ext>
            </a:extLst>
          </p:cNvPr>
          <p:cNvSpPr/>
          <p:nvPr/>
        </p:nvSpPr>
        <p:spPr>
          <a:xfrm>
            <a:off x="0" y="0"/>
            <a:ext cx="12310875" cy="6925354"/>
          </a:xfrm>
          <a:prstGeom prst="rect">
            <a:avLst/>
          </a:prstGeom>
          <a:solidFill>
            <a:srgbClr val="1243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_tradnl"/>
          </a:p>
        </p:txBody>
      </p:sp>
      <p:pic>
        <p:nvPicPr>
          <p:cNvPr id="2" name="Imagen 1" descr="Un grupo de personas en un salón de clases&#10;&#10;El contenido generado por IA puede ser incorrecto.">
            <a:extLst>
              <a:ext uri="{FF2B5EF4-FFF2-40B4-BE49-F238E27FC236}">
                <a16:creationId xmlns:a16="http://schemas.microsoft.com/office/drawing/2014/main" id="{DAFA818D-0003-F1F1-DB8F-5B37A4C37F73}"/>
              </a:ext>
            </a:extLst>
          </p:cNvPr>
          <p:cNvPicPr>
            <a:picLocks noChangeAspect="1"/>
          </p:cNvPicPr>
          <p:nvPr/>
        </p:nvPicPr>
        <p:blipFill>
          <a:blip r:embed="rId2" cstate="screen">
            <a:alphaModFix amt="10000"/>
            <a:extLst>
              <a:ext uri="{28A0092B-C50C-407E-A947-70E740481C1C}">
                <a14:useLocalDpi xmlns:a14="http://schemas.microsoft.com/office/drawing/2010/main"/>
              </a:ext>
            </a:extLst>
          </a:blip>
          <a:srcRect/>
          <a:stretch>
            <a:fillRect/>
          </a:stretch>
        </p:blipFill>
        <p:spPr>
          <a:xfrm>
            <a:off x="0" y="0"/>
            <a:ext cx="12310875" cy="6925354"/>
          </a:xfrm>
          <a:prstGeom prst="rect">
            <a:avLst/>
          </a:prstGeom>
        </p:spPr>
      </p:pic>
      <p:cxnSp>
        <p:nvCxnSpPr>
          <p:cNvPr id="9" name="Conector recto 8">
            <a:extLst>
              <a:ext uri="{FF2B5EF4-FFF2-40B4-BE49-F238E27FC236}">
                <a16:creationId xmlns:a16="http://schemas.microsoft.com/office/drawing/2014/main" id="{6A7DB455-E203-6E53-8860-6CDCD82703F6}"/>
              </a:ext>
            </a:extLst>
          </p:cNvPr>
          <p:cNvCxnSpPr>
            <a:cxnSpLocks/>
          </p:cNvCxnSpPr>
          <p:nvPr userDrawn="1"/>
        </p:nvCxnSpPr>
        <p:spPr>
          <a:xfrm>
            <a:off x="2358115" y="2906809"/>
            <a:ext cx="0" cy="1233951"/>
          </a:xfrm>
          <a:prstGeom prst="line">
            <a:avLst/>
          </a:prstGeom>
          <a:ln w="12700">
            <a:solidFill>
              <a:srgbClr val="F7A600"/>
            </a:solidFill>
          </a:ln>
        </p:spPr>
        <p:style>
          <a:lnRef idx="1">
            <a:schemeClr val="accent1"/>
          </a:lnRef>
          <a:fillRef idx="0">
            <a:schemeClr val="accent1"/>
          </a:fillRef>
          <a:effectRef idx="0">
            <a:schemeClr val="accent1"/>
          </a:effectRef>
          <a:fontRef idx="minor">
            <a:schemeClr val="tx1"/>
          </a:fontRef>
        </p:style>
      </p:cxnSp>
      <p:cxnSp>
        <p:nvCxnSpPr>
          <p:cNvPr id="10" name="Conector recto 9">
            <a:extLst>
              <a:ext uri="{FF2B5EF4-FFF2-40B4-BE49-F238E27FC236}">
                <a16:creationId xmlns:a16="http://schemas.microsoft.com/office/drawing/2014/main" id="{BE4C6F79-4CD8-0F47-C537-A49C50911C00}"/>
              </a:ext>
            </a:extLst>
          </p:cNvPr>
          <p:cNvCxnSpPr>
            <a:cxnSpLocks/>
          </p:cNvCxnSpPr>
          <p:nvPr userDrawn="1"/>
        </p:nvCxnSpPr>
        <p:spPr>
          <a:xfrm>
            <a:off x="8230151" y="2906809"/>
            <a:ext cx="0" cy="1219984"/>
          </a:xfrm>
          <a:prstGeom prst="line">
            <a:avLst/>
          </a:prstGeom>
          <a:ln w="12700">
            <a:solidFill>
              <a:srgbClr val="F7A600"/>
            </a:solidFill>
          </a:ln>
        </p:spPr>
        <p:style>
          <a:lnRef idx="1">
            <a:schemeClr val="accent1"/>
          </a:lnRef>
          <a:fillRef idx="0">
            <a:schemeClr val="accent1"/>
          </a:fillRef>
          <a:effectRef idx="0">
            <a:schemeClr val="accent1"/>
          </a:effectRef>
          <a:fontRef idx="minor">
            <a:schemeClr val="tx1"/>
          </a:fontRef>
        </p:style>
      </p:cxnSp>
      <p:sp>
        <p:nvSpPr>
          <p:cNvPr id="11" name="Marcador de texto 8">
            <a:extLst>
              <a:ext uri="{FF2B5EF4-FFF2-40B4-BE49-F238E27FC236}">
                <a16:creationId xmlns:a16="http://schemas.microsoft.com/office/drawing/2014/main" id="{46EDF892-FDF6-5653-CE81-56A0690B7E9E}"/>
              </a:ext>
            </a:extLst>
          </p:cNvPr>
          <p:cNvSpPr>
            <a:spLocks noGrp="1"/>
          </p:cNvSpPr>
          <p:nvPr>
            <p:ph type="body" sz="quarter" idx="10" hasCustomPrompt="1"/>
          </p:nvPr>
        </p:nvSpPr>
        <p:spPr>
          <a:xfrm>
            <a:off x="621040" y="2906809"/>
            <a:ext cx="1514896" cy="1135063"/>
          </a:xfrm>
          <a:prstGeom prst="rect">
            <a:avLst/>
          </a:prstGeom>
        </p:spPr>
        <p:txBody>
          <a:bodyPr anchor="ctr" anchorCtr="0"/>
          <a:lstStyle>
            <a:lvl1pPr marL="0" indent="0" algn="r">
              <a:buNone/>
              <a:defRPr sz="8000">
                <a:solidFill>
                  <a:schemeClr val="tx1"/>
                </a:solidFill>
                <a:latin typeface="Roboto" panose="02000000000000000000" pitchFamily="2" charset="0"/>
                <a:ea typeface="Roboto" panose="02000000000000000000" pitchFamily="2" charset="0"/>
              </a:defRPr>
            </a:lvl1pPr>
            <a:lvl2pPr>
              <a:defRPr>
                <a:latin typeface="Roboto" panose="02000000000000000000" pitchFamily="2" charset="0"/>
                <a:ea typeface="Roboto" panose="02000000000000000000" pitchFamily="2" charset="0"/>
              </a:defRPr>
            </a:lvl2pPr>
            <a:lvl3pPr marL="554478" indent="0">
              <a:buNone/>
              <a:defRPr>
                <a:latin typeface="Roboto" panose="02000000000000000000" pitchFamily="2" charset="0"/>
                <a:ea typeface="Roboto" panose="02000000000000000000" pitchFamily="2" charset="0"/>
              </a:defRPr>
            </a:lvl3pPr>
            <a:lvl4pPr marL="831718" indent="0">
              <a:buNone/>
              <a:defRPr>
                <a:latin typeface="Roboto" panose="02000000000000000000" pitchFamily="2" charset="0"/>
                <a:ea typeface="Roboto" panose="02000000000000000000" pitchFamily="2" charset="0"/>
              </a:defRPr>
            </a:lvl4pPr>
            <a:lvl5pPr marL="1108956" indent="0">
              <a:buNone/>
              <a:defRPr>
                <a:latin typeface="Roboto" panose="02000000000000000000" pitchFamily="2" charset="0"/>
                <a:ea typeface="Roboto" panose="02000000000000000000" pitchFamily="2" charset="0"/>
              </a:defRPr>
            </a:lvl5pPr>
          </a:lstStyle>
          <a:p>
            <a:pPr lvl="0"/>
            <a:r>
              <a:rPr lang="es-ES" dirty="0" err="1"/>
              <a:t>Nº</a:t>
            </a:r>
            <a:endParaRPr lang="es-ES" dirty="0"/>
          </a:p>
        </p:txBody>
      </p:sp>
      <p:sp>
        <p:nvSpPr>
          <p:cNvPr id="12" name="Marcador de texto 11">
            <a:extLst>
              <a:ext uri="{FF2B5EF4-FFF2-40B4-BE49-F238E27FC236}">
                <a16:creationId xmlns:a16="http://schemas.microsoft.com/office/drawing/2014/main" id="{97DD8959-5A0C-A647-55FD-FE3E892130D0}"/>
              </a:ext>
            </a:extLst>
          </p:cNvPr>
          <p:cNvSpPr>
            <a:spLocks noGrp="1"/>
          </p:cNvSpPr>
          <p:nvPr>
            <p:ph type="body" sz="quarter" idx="11" hasCustomPrompt="1"/>
          </p:nvPr>
        </p:nvSpPr>
        <p:spPr>
          <a:xfrm>
            <a:off x="2497516" y="2957609"/>
            <a:ext cx="3357563" cy="1033462"/>
          </a:xfrm>
          <a:prstGeom prst="rect">
            <a:avLst/>
          </a:prstGeom>
        </p:spPr>
        <p:txBody>
          <a:bodyPr anchor="ctr" anchorCtr="0"/>
          <a:lstStyle>
            <a:lvl1pPr marL="0" indent="0">
              <a:buFont typeface="Arial" panose="020B0604020202020204" pitchFamily="34" charset="0"/>
              <a:buNone/>
              <a:defRPr sz="2400">
                <a:solidFill>
                  <a:schemeClr val="tx1"/>
                </a:solidFill>
              </a:defRPr>
            </a:lvl1pPr>
            <a:lvl2pPr marL="277240" indent="0">
              <a:buNone/>
              <a:defRPr sz="2400"/>
            </a:lvl2pPr>
            <a:lvl3pPr marL="554478" indent="0">
              <a:buNone/>
              <a:defRPr sz="2400"/>
            </a:lvl3pPr>
            <a:lvl4pPr marL="831718" indent="0">
              <a:buNone/>
              <a:defRPr sz="2400"/>
            </a:lvl4pPr>
            <a:lvl5pPr marL="1108956" indent="0">
              <a:buNone/>
              <a:defRPr sz="2400"/>
            </a:lvl5pPr>
          </a:lstStyle>
          <a:p>
            <a:pPr lvl="0"/>
            <a:r>
              <a:rPr lang="es-ES" dirty="0"/>
              <a:t>TÍTULO SECCIÓN</a:t>
            </a:r>
            <a:endParaRPr lang="en-GB" dirty="0"/>
          </a:p>
        </p:txBody>
      </p:sp>
      <p:sp>
        <p:nvSpPr>
          <p:cNvPr id="14" name="Marcador de texto 8">
            <a:extLst>
              <a:ext uri="{FF2B5EF4-FFF2-40B4-BE49-F238E27FC236}">
                <a16:creationId xmlns:a16="http://schemas.microsoft.com/office/drawing/2014/main" id="{E82633FE-6C7A-A6EB-3834-89E635E39107}"/>
              </a:ext>
            </a:extLst>
          </p:cNvPr>
          <p:cNvSpPr>
            <a:spLocks noGrp="1"/>
          </p:cNvSpPr>
          <p:nvPr>
            <p:ph type="body" sz="quarter" idx="12" hasCustomPrompt="1"/>
          </p:nvPr>
        </p:nvSpPr>
        <p:spPr>
          <a:xfrm>
            <a:off x="6533217" y="2906809"/>
            <a:ext cx="1514896" cy="1135063"/>
          </a:xfrm>
          <a:prstGeom prst="rect">
            <a:avLst/>
          </a:prstGeom>
        </p:spPr>
        <p:txBody>
          <a:bodyPr anchor="ctr" anchorCtr="0"/>
          <a:lstStyle>
            <a:lvl1pPr marL="0" indent="0" algn="r">
              <a:buNone/>
              <a:defRPr sz="8000">
                <a:solidFill>
                  <a:schemeClr val="tx1"/>
                </a:solidFill>
                <a:latin typeface="Roboto" panose="02000000000000000000" pitchFamily="2" charset="0"/>
                <a:ea typeface="Roboto" panose="02000000000000000000" pitchFamily="2" charset="0"/>
              </a:defRPr>
            </a:lvl1pPr>
            <a:lvl2pPr>
              <a:defRPr>
                <a:latin typeface="Roboto" panose="02000000000000000000" pitchFamily="2" charset="0"/>
                <a:ea typeface="Roboto" panose="02000000000000000000" pitchFamily="2" charset="0"/>
              </a:defRPr>
            </a:lvl2pPr>
            <a:lvl3pPr marL="554478" indent="0">
              <a:buNone/>
              <a:defRPr>
                <a:latin typeface="Roboto" panose="02000000000000000000" pitchFamily="2" charset="0"/>
                <a:ea typeface="Roboto" panose="02000000000000000000" pitchFamily="2" charset="0"/>
              </a:defRPr>
            </a:lvl3pPr>
            <a:lvl4pPr marL="831718" indent="0">
              <a:buNone/>
              <a:defRPr>
                <a:latin typeface="Roboto" panose="02000000000000000000" pitchFamily="2" charset="0"/>
                <a:ea typeface="Roboto" panose="02000000000000000000" pitchFamily="2" charset="0"/>
              </a:defRPr>
            </a:lvl4pPr>
            <a:lvl5pPr marL="1108956" indent="0">
              <a:buNone/>
              <a:defRPr>
                <a:latin typeface="Roboto" panose="02000000000000000000" pitchFamily="2" charset="0"/>
                <a:ea typeface="Roboto" panose="02000000000000000000" pitchFamily="2" charset="0"/>
              </a:defRPr>
            </a:lvl5pPr>
          </a:lstStyle>
          <a:p>
            <a:pPr lvl="0"/>
            <a:r>
              <a:rPr lang="es-ES" dirty="0" err="1"/>
              <a:t>Nº</a:t>
            </a:r>
            <a:endParaRPr lang="es-ES" dirty="0"/>
          </a:p>
        </p:txBody>
      </p:sp>
      <p:sp>
        <p:nvSpPr>
          <p:cNvPr id="15" name="Marcador de texto 11">
            <a:extLst>
              <a:ext uri="{FF2B5EF4-FFF2-40B4-BE49-F238E27FC236}">
                <a16:creationId xmlns:a16="http://schemas.microsoft.com/office/drawing/2014/main" id="{E0C0FCD7-FCD7-7395-65B6-DB79D3B2291E}"/>
              </a:ext>
            </a:extLst>
          </p:cNvPr>
          <p:cNvSpPr>
            <a:spLocks noGrp="1"/>
          </p:cNvSpPr>
          <p:nvPr>
            <p:ph type="body" sz="quarter" idx="13" hasCustomPrompt="1"/>
          </p:nvPr>
        </p:nvSpPr>
        <p:spPr>
          <a:xfrm>
            <a:off x="8409693" y="2957609"/>
            <a:ext cx="3357563" cy="1033462"/>
          </a:xfrm>
          <a:prstGeom prst="rect">
            <a:avLst/>
          </a:prstGeom>
        </p:spPr>
        <p:txBody>
          <a:bodyPr anchor="ctr" anchorCtr="0"/>
          <a:lstStyle>
            <a:lvl1pPr marL="0" indent="0">
              <a:buFont typeface="Arial" panose="020B0604020202020204" pitchFamily="34" charset="0"/>
              <a:buNone/>
              <a:defRPr sz="2400">
                <a:solidFill>
                  <a:schemeClr val="tx1"/>
                </a:solidFill>
              </a:defRPr>
            </a:lvl1pPr>
            <a:lvl2pPr marL="277240" indent="0">
              <a:buNone/>
              <a:defRPr sz="2400"/>
            </a:lvl2pPr>
            <a:lvl3pPr marL="554478" indent="0">
              <a:buNone/>
              <a:defRPr sz="2400"/>
            </a:lvl3pPr>
            <a:lvl4pPr marL="831718" indent="0">
              <a:buNone/>
              <a:defRPr sz="2400"/>
            </a:lvl4pPr>
            <a:lvl5pPr marL="1108956" indent="0">
              <a:buNone/>
              <a:defRPr sz="2400"/>
            </a:lvl5pPr>
          </a:lstStyle>
          <a:p>
            <a:pPr lvl="0"/>
            <a:r>
              <a:rPr lang="es-ES" dirty="0"/>
              <a:t>TÍTULO SECCIÓN</a:t>
            </a:r>
            <a:endParaRPr lang="en-GB" dirty="0"/>
          </a:p>
        </p:txBody>
      </p:sp>
    </p:spTree>
    <p:extLst>
      <p:ext uri="{BB962C8B-B14F-4D97-AF65-F5344CB8AC3E}">
        <p14:creationId xmlns:p14="http://schemas.microsoft.com/office/powerpoint/2010/main" val="50140946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Índice tres bloques">
    <p:spTree>
      <p:nvGrpSpPr>
        <p:cNvPr id="1" name=""/>
        <p:cNvGrpSpPr/>
        <p:nvPr/>
      </p:nvGrpSpPr>
      <p:grpSpPr>
        <a:xfrm>
          <a:off x="0" y="0"/>
          <a:ext cx="0" cy="0"/>
          <a:chOff x="0" y="0"/>
          <a:chExt cx="0" cy="0"/>
        </a:xfrm>
      </p:grpSpPr>
      <p:sp>
        <p:nvSpPr>
          <p:cNvPr id="22" name="Rectángulo 21">
            <a:extLst>
              <a:ext uri="{FF2B5EF4-FFF2-40B4-BE49-F238E27FC236}">
                <a16:creationId xmlns:a16="http://schemas.microsoft.com/office/drawing/2014/main" id="{719EB324-071C-1CE1-E0C8-7082AC9452E2}"/>
              </a:ext>
            </a:extLst>
          </p:cNvPr>
          <p:cNvSpPr/>
          <p:nvPr/>
        </p:nvSpPr>
        <p:spPr>
          <a:xfrm>
            <a:off x="0" y="0"/>
            <a:ext cx="12310875" cy="6925354"/>
          </a:xfrm>
          <a:prstGeom prst="rect">
            <a:avLst/>
          </a:prstGeom>
          <a:solidFill>
            <a:srgbClr val="1243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_tradnl"/>
          </a:p>
        </p:txBody>
      </p:sp>
      <p:pic>
        <p:nvPicPr>
          <p:cNvPr id="2" name="Imagen 1" descr="Un grupo de personas en un salón de clases&#10;&#10;El contenido generado por IA puede ser incorrecto.">
            <a:extLst>
              <a:ext uri="{FF2B5EF4-FFF2-40B4-BE49-F238E27FC236}">
                <a16:creationId xmlns:a16="http://schemas.microsoft.com/office/drawing/2014/main" id="{DAFA818D-0003-F1F1-DB8F-5B37A4C37F73}"/>
              </a:ext>
            </a:extLst>
          </p:cNvPr>
          <p:cNvPicPr>
            <a:picLocks noChangeAspect="1"/>
          </p:cNvPicPr>
          <p:nvPr/>
        </p:nvPicPr>
        <p:blipFill>
          <a:blip r:embed="rId2" cstate="screen">
            <a:alphaModFix amt="10000"/>
            <a:extLst>
              <a:ext uri="{28A0092B-C50C-407E-A947-70E740481C1C}">
                <a14:useLocalDpi xmlns:a14="http://schemas.microsoft.com/office/drawing/2010/main"/>
              </a:ext>
            </a:extLst>
          </a:blip>
          <a:srcRect/>
          <a:stretch>
            <a:fillRect/>
          </a:stretch>
        </p:blipFill>
        <p:spPr>
          <a:xfrm>
            <a:off x="0" y="0"/>
            <a:ext cx="12310875" cy="6925354"/>
          </a:xfrm>
          <a:prstGeom prst="rect">
            <a:avLst/>
          </a:prstGeom>
        </p:spPr>
      </p:pic>
      <p:cxnSp>
        <p:nvCxnSpPr>
          <p:cNvPr id="20" name="Conector recto 19">
            <a:extLst>
              <a:ext uri="{FF2B5EF4-FFF2-40B4-BE49-F238E27FC236}">
                <a16:creationId xmlns:a16="http://schemas.microsoft.com/office/drawing/2014/main" id="{BA5770E7-EDC2-271A-6840-977E50CB1D03}"/>
              </a:ext>
            </a:extLst>
          </p:cNvPr>
          <p:cNvCxnSpPr>
            <a:cxnSpLocks/>
          </p:cNvCxnSpPr>
          <p:nvPr/>
        </p:nvCxnSpPr>
        <p:spPr>
          <a:xfrm>
            <a:off x="4227102" y="2381508"/>
            <a:ext cx="0" cy="4781290"/>
          </a:xfrm>
          <a:prstGeom prst="line">
            <a:avLst/>
          </a:prstGeom>
          <a:ln>
            <a:solidFill>
              <a:srgbClr val="F7A600"/>
            </a:solidFill>
          </a:ln>
        </p:spPr>
        <p:style>
          <a:lnRef idx="2">
            <a:schemeClr val="accent1"/>
          </a:lnRef>
          <a:fillRef idx="0">
            <a:schemeClr val="accent1"/>
          </a:fillRef>
          <a:effectRef idx="1">
            <a:schemeClr val="accent1"/>
          </a:effectRef>
          <a:fontRef idx="minor">
            <a:schemeClr val="tx1"/>
          </a:fontRef>
        </p:style>
      </p:cxnSp>
      <p:cxnSp>
        <p:nvCxnSpPr>
          <p:cNvPr id="21" name="Conector recto 20">
            <a:extLst>
              <a:ext uri="{FF2B5EF4-FFF2-40B4-BE49-F238E27FC236}">
                <a16:creationId xmlns:a16="http://schemas.microsoft.com/office/drawing/2014/main" id="{E4838B37-EA02-40CD-14F4-98DCB1E2F230}"/>
              </a:ext>
            </a:extLst>
          </p:cNvPr>
          <p:cNvCxnSpPr>
            <a:cxnSpLocks/>
          </p:cNvCxnSpPr>
          <p:nvPr/>
        </p:nvCxnSpPr>
        <p:spPr>
          <a:xfrm>
            <a:off x="8132611" y="2381508"/>
            <a:ext cx="0" cy="4781290"/>
          </a:xfrm>
          <a:prstGeom prst="line">
            <a:avLst/>
          </a:prstGeom>
          <a:ln>
            <a:solidFill>
              <a:srgbClr val="F7A600"/>
            </a:solidFill>
          </a:ln>
        </p:spPr>
        <p:style>
          <a:lnRef idx="2">
            <a:schemeClr val="accent1"/>
          </a:lnRef>
          <a:fillRef idx="0">
            <a:schemeClr val="accent1"/>
          </a:fillRef>
          <a:effectRef idx="1">
            <a:schemeClr val="accent1"/>
          </a:effectRef>
          <a:fontRef idx="minor">
            <a:schemeClr val="tx1"/>
          </a:fontRef>
        </p:style>
      </p:cxnSp>
      <p:sp>
        <p:nvSpPr>
          <p:cNvPr id="3" name="Marcador de texto 8">
            <a:extLst>
              <a:ext uri="{FF2B5EF4-FFF2-40B4-BE49-F238E27FC236}">
                <a16:creationId xmlns:a16="http://schemas.microsoft.com/office/drawing/2014/main" id="{D8094B78-384E-FD6E-9B82-AD59A9995831}"/>
              </a:ext>
            </a:extLst>
          </p:cNvPr>
          <p:cNvSpPr>
            <a:spLocks noGrp="1"/>
          </p:cNvSpPr>
          <p:nvPr>
            <p:ph type="body" sz="quarter" idx="10" hasCustomPrompt="1"/>
          </p:nvPr>
        </p:nvSpPr>
        <p:spPr>
          <a:xfrm>
            <a:off x="550701" y="2381508"/>
            <a:ext cx="3357561" cy="572708"/>
          </a:xfrm>
          <a:prstGeom prst="rect">
            <a:avLst/>
          </a:prstGeom>
        </p:spPr>
        <p:txBody>
          <a:bodyPr anchor="t" anchorCtr="0"/>
          <a:lstStyle>
            <a:lvl1pPr marL="0" indent="0" algn="l">
              <a:buNone/>
              <a:defRPr sz="4000" b="1">
                <a:solidFill>
                  <a:schemeClr val="bg1"/>
                </a:solidFill>
                <a:latin typeface="Roboto" panose="02000000000000000000" pitchFamily="2" charset="0"/>
                <a:ea typeface="Roboto" panose="02000000000000000000" pitchFamily="2" charset="0"/>
              </a:defRPr>
            </a:lvl1pPr>
            <a:lvl2pPr>
              <a:defRPr>
                <a:latin typeface="Roboto" panose="02000000000000000000" pitchFamily="2" charset="0"/>
                <a:ea typeface="Roboto" panose="02000000000000000000" pitchFamily="2" charset="0"/>
              </a:defRPr>
            </a:lvl2pPr>
            <a:lvl3pPr marL="554478" indent="0">
              <a:buNone/>
              <a:defRPr>
                <a:latin typeface="Roboto" panose="02000000000000000000" pitchFamily="2" charset="0"/>
                <a:ea typeface="Roboto" panose="02000000000000000000" pitchFamily="2" charset="0"/>
              </a:defRPr>
            </a:lvl3pPr>
            <a:lvl4pPr marL="831718" indent="0">
              <a:buNone/>
              <a:defRPr>
                <a:latin typeface="Roboto" panose="02000000000000000000" pitchFamily="2" charset="0"/>
                <a:ea typeface="Roboto" panose="02000000000000000000" pitchFamily="2" charset="0"/>
              </a:defRPr>
            </a:lvl4pPr>
            <a:lvl5pPr marL="1108956" indent="0">
              <a:buNone/>
              <a:defRPr>
                <a:latin typeface="Roboto" panose="02000000000000000000" pitchFamily="2" charset="0"/>
                <a:ea typeface="Roboto" panose="02000000000000000000" pitchFamily="2" charset="0"/>
              </a:defRPr>
            </a:lvl5pPr>
          </a:lstStyle>
          <a:p>
            <a:pPr lvl="0"/>
            <a:r>
              <a:rPr lang="es-ES" dirty="0"/>
              <a:t>BLOQUE</a:t>
            </a:r>
          </a:p>
        </p:txBody>
      </p:sp>
      <p:sp>
        <p:nvSpPr>
          <p:cNvPr id="4" name="Marcador de texto 11">
            <a:extLst>
              <a:ext uri="{FF2B5EF4-FFF2-40B4-BE49-F238E27FC236}">
                <a16:creationId xmlns:a16="http://schemas.microsoft.com/office/drawing/2014/main" id="{640F2FE9-658C-4D60-E16A-0CAA01D3913B}"/>
              </a:ext>
            </a:extLst>
          </p:cNvPr>
          <p:cNvSpPr>
            <a:spLocks noGrp="1"/>
          </p:cNvSpPr>
          <p:nvPr>
            <p:ph type="body" sz="quarter" idx="11" hasCustomPrompt="1"/>
          </p:nvPr>
        </p:nvSpPr>
        <p:spPr>
          <a:xfrm>
            <a:off x="550699" y="3216276"/>
            <a:ext cx="3357563" cy="1033462"/>
          </a:xfrm>
          <a:prstGeom prst="rect">
            <a:avLst/>
          </a:prstGeom>
        </p:spPr>
        <p:txBody>
          <a:bodyPr anchor="t" anchorCtr="0"/>
          <a:lstStyle>
            <a:lvl1pPr marL="0" indent="0">
              <a:buFont typeface="Arial" panose="020B0604020202020204" pitchFamily="34" charset="0"/>
              <a:buNone/>
              <a:defRPr sz="2400">
                <a:solidFill>
                  <a:schemeClr val="bg1"/>
                </a:solidFill>
              </a:defRPr>
            </a:lvl1pPr>
            <a:lvl2pPr marL="277240" indent="0">
              <a:buNone/>
              <a:defRPr sz="2400"/>
            </a:lvl2pPr>
            <a:lvl3pPr marL="554478" indent="0">
              <a:buNone/>
              <a:defRPr sz="2400"/>
            </a:lvl3pPr>
            <a:lvl4pPr marL="831718" indent="0">
              <a:buNone/>
              <a:defRPr sz="2400"/>
            </a:lvl4pPr>
            <a:lvl5pPr marL="1108956" indent="0">
              <a:buNone/>
              <a:defRPr sz="2400"/>
            </a:lvl5pPr>
          </a:lstStyle>
          <a:p>
            <a:pPr lvl="0"/>
            <a:r>
              <a:rPr lang="es-ES" dirty="0"/>
              <a:t>TÍTULO SECCIÓN</a:t>
            </a:r>
            <a:endParaRPr lang="en-GB" dirty="0"/>
          </a:p>
        </p:txBody>
      </p:sp>
      <p:sp>
        <p:nvSpPr>
          <p:cNvPr id="5" name="Marcador de texto 8">
            <a:extLst>
              <a:ext uri="{FF2B5EF4-FFF2-40B4-BE49-F238E27FC236}">
                <a16:creationId xmlns:a16="http://schemas.microsoft.com/office/drawing/2014/main" id="{AD598060-E19F-39DD-5FE0-624E241B9074}"/>
              </a:ext>
            </a:extLst>
          </p:cNvPr>
          <p:cNvSpPr>
            <a:spLocks noGrp="1"/>
          </p:cNvSpPr>
          <p:nvPr>
            <p:ph type="body" sz="quarter" idx="12" hasCustomPrompt="1"/>
          </p:nvPr>
        </p:nvSpPr>
        <p:spPr>
          <a:xfrm>
            <a:off x="4524523" y="2381508"/>
            <a:ext cx="3357561" cy="572708"/>
          </a:xfrm>
          <a:prstGeom prst="rect">
            <a:avLst/>
          </a:prstGeom>
        </p:spPr>
        <p:txBody>
          <a:bodyPr anchor="t" anchorCtr="0"/>
          <a:lstStyle>
            <a:lvl1pPr marL="0" indent="0" algn="l">
              <a:buNone/>
              <a:defRPr sz="4000" b="1">
                <a:solidFill>
                  <a:schemeClr val="bg1"/>
                </a:solidFill>
                <a:latin typeface="Roboto" panose="02000000000000000000" pitchFamily="2" charset="0"/>
                <a:ea typeface="Roboto" panose="02000000000000000000" pitchFamily="2" charset="0"/>
              </a:defRPr>
            </a:lvl1pPr>
            <a:lvl2pPr>
              <a:defRPr>
                <a:latin typeface="Roboto" panose="02000000000000000000" pitchFamily="2" charset="0"/>
                <a:ea typeface="Roboto" panose="02000000000000000000" pitchFamily="2" charset="0"/>
              </a:defRPr>
            </a:lvl2pPr>
            <a:lvl3pPr marL="554478" indent="0">
              <a:buNone/>
              <a:defRPr>
                <a:latin typeface="Roboto" panose="02000000000000000000" pitchFamily="2" charset="0"/>
                <a:ea typeface="Roboto" panose="02000000000000000000" pitchFamily="2" charset="0"/>
              </a:defRPr>
            </a:lvl3pPr>
            <a:lvl4pPr marL="831718" indent="0">
              <a:buNone/>
              <a:defRPr>
                <a:latin typeface="Roboto" panose="02000000000000000000" pitchFamily="2" charset="0"/>
                <a:ea typeface="Roboto" panose="02000000000000000000" pitchFamily="2" charset="0"/>
              </a:defRPr>
            </a:lvl4pPr>
            <a:lvl5pPr marL="1108956" indent="0">
              <a:buNone/>
              <a:defRPr>
                <a:latin typeface="Roboto" panose="02000000000000000000" pitchFamily="2" charset="0"/>
                <a:ea typeface="Roboto" panose="02000000000000000000" pitchFamily="2" charset="0"/>
              </a:defRPr>
            </a:lvl5pPr>
          </a:lstStyle>
          <a:p>
            <a:pPr lvl="0"/>
            <a:r>
              <a:rPr lang="es-ES" dirty="0"/>
              <a:t>BLOQUE</a:t>
            </a:r>
          </a:p>
        </p:txBody>
      </p:sp>
      <p:sp>
        <p:nvSpPr>
          <p:cNvPr id="6" name="Marcador de texto 11">
            <a:extLst>
              <a:ext uri="{FF2B5EF4-FFF2-40B4-BE49-F238E27FC236}">
                <a16:creationId xmlns:a16="http://schemas.microsoft.com/office/drawing/2014/main" id="{0752CD6C-BBD6-CD47-0BC7-7A5637D36329}"/>
              </a:ext>
            </a:extLst>
          </p:cNvPr>
          <p:cNvSpPr>
            <a:spLocks noGrp="1"/>
          </p:cNvSpPr>
          <p:nvPr>
            <p:ph type="body" sz="quarter" idx="13" hasCustomPrompt="1"/>
          </p:nvPr>
        </p:nvSpPr>
        <p:spPr>
          <a:xfrm>
            <a:off x="4524521" y="3216276"/>
            <a:ext cx="3357563" cy="1033462"/>
          </a:xfrm>
          <a:prstGeom prst="rect">
            <a:avLst/>
          </a:prstGeom>
        </p:spPr>
        <p:txBody>
          <a:bodyPr anchor="t" anchorCtr="0"/>
          <a:lstStyle>
            <a:lvl1pPr marL="0" indent="0">
              <a:buFont typeface="Arial" panose="020B0604020202020204" pitchFamily="34" charset="0"/>
              <a:buNone/>
              <a:defRPr sz="2400">
                <a:solidFill>
                  <a:schemeClr val="bg1"/>
                </a:solidFill>
              </a:defRPr>
            </a:lvl1pPr>
            <a:lvl2pPr marL="277240" indent="0">
              <a:buNone/>
              <a:defRPr sz="2400"/>
            </a:lvl2pPr>
            <a:lvl3pPr marL="554478" indent="0">
              <a:buNone/>
              <a:defRPr sz="2400"/>
            </a:lvl3pPr>
            <a:lvl4pPr marL="831718" indent="0">
              <a:buNone/>
              <a:defRPr sz="2400"/>
            </a:lvl4pPr>
            <a:lvl5pPr marL="1108956" indent="0">
              <a:buNone/>
              <a:defRPr sz="2400"/>
            </a:lvl5pPr>
          </a:lstStyle>
          <a:p>
            <a:pPr lvl="0"/>
            <a:r>
              <a:rPr lang="es-ES" dirty="0"/>
              <a:t>TÍTULO SECCIÓN</a:t>
            </a:r>
            <a:endParaRPr lang="en-GB" dirty="0"/>
          </a:p>
        </p:txBody>
      </p:sp>
      <p:sp>
        <p:nvSpPr>
          <p:cNvPr id="7" name="Marcador de texto 8">
            <a:extLst>
              <a:ext uri="{FF2B5EF4-FFF2-40B4-BE49-F238E27FC236}">
                <a16:creationId xmlns:a16="http://schemas.microsoft.com/office/drawing/2014/main" id="{F42E1689-FD5F-D957-2C7D-4558DEE73F31}"/>
              </a:ext>
            </a:extLst>
          </p:cNvPr>
          <p:cNvSpPr>
            <a:spLocks noGrp="1"/>
          </p:cNvSpPr>
          <p:nvPr>
            <p:ph type="body" sz="quarter" idx="14" hasCustomPrompt="1"/>
          </p:nvPr>
        </p:nvSpPr>
        <p:spPr>
          <a:xfrm>
            <a:off x="8339328" y="2381508"/>
            <a:ext cx="3357561" cy="572708"/>
          </a:xfrm>
          <a:prstGeom prst="rect">
            <a:avLst/>
          </a:prstGeom>
        </p:spPr>
        <p:txBody>
          <a:bodyPr anchor="t" anchorCtr="0"/>
          <a:lstStyle>
            <a:lvl1pPr marL="0" indent="0" algn="l">
              <a:buNone/>
              <a:defRPr sz="4000" b="1">
                <a:solidFill>
                  <a:schemeClr val="bg1"/>
                </a:solidFill>
                <a:latin typeface="Roboto" panose="02000000000000000000" pitchFamily="2" charset="0"/>
                <a:ea typeface="Roboto" panose="02000000000000000000" pitchFamily="2" charset="0"/>
              </a:defRPr>
            </a:lvl1pPr>
            <a:lvl2pPr>
              <a:defRPr>
                <a:latin typeface="Roboto" panose="02000000000000000000" pitchFamily="2" charset="0"/>
                <a:ea typeface="Roboto" panose="02000000000000000000" pitchFamily="2" charset="0"/>
              </a:defRPr>
            </a:lvl2pPr>
            <a:lvl3pPr marL="554478" indent="0">
              <a:buNone/>
              <a:defRPr>
                <a:latin typeface="Roboto" panose="02000000000000000000" pitchFamily="2" charset="0"/>
                <a:ea typeface="Roboto" panose="02000000000000000000" pitchFamily="2" charset="0"/>
              </a:defRPr>
            </a:lvl3pPr>
            <a:lvl4pPr marL="831718" indent="0">
              <a:buNone/>
              <a:defRPr>
                <a:latin typeface="Roboto" panose="02000000000000000000" pitchFamily="2" charset="0"/>
                <a:ea typeface="Roboto" panose="02000000000000000000" pitchFamily="2" charset="0"/>
              </a:defRPr>
            </a:lvl4pPr>
            <a:lvl5pPr marL="1108956" indent="0">
              <a:buNone/>
              <a:defRPr>
                <a:latin typeface="Roboto" panose="02000000000000000000" pitchFamily="2" charset="0"/>
                <a:ea typeface="Roboto" panose="02000000000000000000" pitchFamily="2" charset="0"/>
              </a:defRPr>
            </a:lvl5pPr>
          </a:lstStyle>
          <a:p>
            <a:pPr lvl="0"/>
            <a:r>
              <a:rPr lang="es-ES" dirty="0"/>
              <a:t>BLOQUE</a:t>
            </a:r>
          </a:p>
        </p:txBody>
      </p:sp>
      <p:sp>
        <p:nvSpPr>
          <p:cNvPr id="8" name="Marcador de texto 11">
            <a:extLst>
              <a:ext uri="{FF2B5EF4-FFF2-40B4-BE49-F238E27FC236}">
                <a16:creationId xmlns:a16="http://schemas.microsoft.com/office/drawing/2014/main" id="{C6ACF7E1-538B-C723-A74C-B9F6BA984738}"/>
              </a:ext>
            </a:extLst>
          </p:cNvPr>
          <p:cNvSpPr>
            <a:spLocks noGrp="1"/>
          </p:cNvSpPr>
          <p:nvPr>
            <p:ph type="body" sz="quarter" idx="15" hasCustomPrompt="1"/>
          </p:nvPr>
        </p:nvSpPr>
        <p:spPr>
          <a:xfrm>
            <a:off x="8339326" y="3216276"/>
            <a:ext cx="3357563" cy="1033462"/>
          </a:xfrm>
          <a:prstGeom prst="rect">
            <a:avLst/>
          </a:prstGeom>
        </p:spPr>
        <p:txBody>
          <a:bodyPr anchor="t" anchorCtr="0"/>
          <a:lstStyle>
            <a:lvl1pPr marL="0" indent="0">
              <a:buFont typeface="Arial" panose="020B0604020202020204" pitchFamily="34" charset="0"/>
              <a:buNone/>
              <a:defRPr sz="2400">
                <a:solidFill>
                  <a:schemeClr val="bg1"/>
                </a:solidFill>
              </a:defRPr>
            </a:lvl1pPr>
            <a:lvl2pPr marL="277240" indent="0">
              <a:buNone/>
              <a:defRPr sz="2400"/>
            </a:lvl2pPr>
            <a:lvl3pPr marL="554478" indent="0">
              <a:buNone/>
              <a:defRPr sz="2400"/>
            </a:lvl3pPr>
            <a:lvl4pPr marL="831718" indent="0">
              <a:buNone/>
              <a:defRPr sz="2400"/>
            </a:lvl4pPr>
            <a:lvl5pPr marL="1108956" indent="0">
              <a:buNone/>
              <a:defRPr sz="2400"/>
            </a:lvl5pPr>
          </a:lstStyle>
          <a:p>
            <a:pPr lvl="0"/>
            <a:r>
              <a:rPr lang="es-ES" dirty="0"/>
              <a:t>TÍTULO SECCIÓN</a:t>
            </a:r>
            <a:endParaRPr lang="en-GB" dirty="0"/>
          </a:p>
        </p:txBody>
      </p:sp>
    </p:spTree>
    <p:extLst>
      <p:ext uri="{BB962C8B-B14F-4D97-AF65-F5344CB8AC3E}">
        <p14:creationId xmlns:p14="http://schemas.microsoft.com/office/powerpoint/2010/main" val="746836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down)">
                                      <p:cBhvr>
                                        <p:cTn id="1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Portadilla sección / bloque">
    <p:spTree>
      <p:nvGrpSpPr>
        <p:cNvPr id="1" name=""/>
        <p:cNvGrpSpPr/>
        <p:nvPr/>
      </p:nvGrpSpPr>
      <p:grpSpPr>
        <a:xfrm>
          <a:off x="0" y="0"/>
          <a:ext cx="0" cy="0"/>
          <a:chOff x="0" y="0"/>
          <a:chExt cx="0" cy="0"/>
        </a:xfrm>
      </p:grpSpPr>
      <p:sp>
        <p:nvSpPr>
          <p:cNvPr id="22" name="Rectángulo 21">
            <a:extLst>
              <a:ext uri="{FF2B5EF4-FFF2-40B4-BE49-F238E27FC236}">
                <a16:creationId xmlns:a16="http://schemas.microsoft.com/office/drawing/2014/main" id="{719EB324-071C-1CE1-E0C8-7082AC9452E2}"/>
              </a:ext>
            </a:extLst>
          </p:cNvPr>
          <p:cNvSpPr/>
          <p:nvPr/>
        </p:nvSpPr>
        <p:spPr>
          <a:xfrm>
            <a:off x="0" y="0"/>
            <a:ext cx="12310875" cy="6925354"/>
          </a:xfrm>
          <a:prstGeom prst="rect">
            <a:avLst/>
          </a:prstGeom>
          <a:solidFill>
            <a:srgbClr val="1243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_tradnl"/>
          </a:p>
        </p:txBody>
      </p:sp>
      <p:pic>
        <p:nvPicPr>
          <p:cNvPr id="2" name="Imagen 1" descr="Un grupo de personas en un salón de clases&#10;&#10;El contenido generado por IA puede ser incorrecto.">
            <a:extLst>
              <a:ext uri="{FF2B5EF4-FFF2-40B4-BE49-F238E27FC236}">
                <a16:creationId xmlns:a16="http://schemas.microsoft.com/office/drawing/2014/main" id="{DAFA818D-0003-F1F1-DB8F-5B37A4C37F73}"/>
              </a:ext>
            </a:extLst>
          </p:cNvPr>
          <p:cNvPicPr>
            <a:picLocks noChangeAspect="1"/>
          </p:cNvPicPr>
          <p:nvPr/>
        </p:nvPicPr>
        <p:blipFill>
          <a:blip r:embed="rId2" cstate="screen">
            <a:alphaModFix amt="10000"/>
            <a:extLst>
              <a:ext uri="{28A0092B-C50C-407E-A947-70E740481C1C}">
                <a14:useLocalDpi xmlns:a14="http://schemas.microsoft.com/office/drawing/2010/main"/>
              </a:ext>
            </a:extLst>
          </a:blip>
          <a:srcRect/>
          <a:stretch>
            <a:fillRect/>
          </a:stretch>
        </p:blipFill>
        <p:spPr>
          <a:xfrm>
            <a:off x="0" y="0"/>
            <a:ext cx="12310875" cy="6925354"/>
          </a:xfrm>
          <a:prstGeom prst="rect">
            <a:avLst/>
          </a:prstGeom>
        </p:spPr>
      </p:pic>
      <p:sp>
        <p:nvSpPr>
          <p:cNvPr id="5" name="Marcador de texto 8">
            <a:extLst>
              <a:ext uri="{FF2B5EF4-FFF2-40B4-BE49-F238E27FC236}">
                <a16:creationId xmlns:a16="http://schemas.microsoft.com/office/drawing/2014/main" id="{AD598060-E19F-39DD-5FE0-624E241B9074}"/>
              </a:ext>
            </a:extLst>
          </p:cNvPr>
          <p:cNvSpPr>
            <a:spLocks noGrp="1"/>
          </p:cNvSpPr>
          <p:nvPr>
            <p:ph type="body" sz="quarter" idx="12" hasCustomPrompt="1"/>
          </p:nvPr>
        </p:nvSpPr>
        <p:spPr>
          <a:xfrm>
            <a:off x="1172309" y="3014554"/>
            <a:ext cx="9812214" cy="865784"/>
          </a:xfrm>
          <a:prstGeom prst="rect">
            <a:avLst/>
          </a:prstGeom>
        </p:spPr>
        <p:txBody>
          <a:bodyPr anchor="ctr" anchorCtr="0"/>
          <a:lstStyle>
            <a:lvl1pPr marL="0" indent="0" algn="ctr">
              <a:buNone/>
              <a:defRPr sz="5400" b="1">
                <a:solidFill>
                  <a:schemeClr val="bg1"/>
                </a:solidFill>
                <a:latin typeface="Roboto" panose="02000000000000000000" pitchFamily="2" charset="0"/>
                <a:ea typeface="Roboto" panose="02000000000000000000" pitchFamily="2" charset="0"/>
              </a:defRPr>
            </a:lvl1pPr>
            <a:lvl2pPr>
              <a:defRPr>
                <a:latin typeface="Roboto" panose="02000000000000000000" pitchFamily="2" charset="0"/>
                <a:ea typeface="Roboto" panose="02000000000000000000" pitchFamily="2" charset="0"/>
              </a:defRPr>
            </a:lvl2pPr>
            <a:lvl3pPr marL="554478" indent="0">
              <a:buNone/>
              <a:defRPr>
                <a:latin typeface="Roboto" panose="02000000000000000000" pitchFamily="2" charset="0"/>
                <a:ea typeface="Roboto" panose="02000000000000000000" pitchFamily="2" charset="0"/>
              </a:defRPr>
            </a:lvl3pPr>
            <a:lvl4pPr marL="831718" indent="0">
              <a:buNone/>
              <a:defRPr>
                <a:latin typeface="Roboto" panose="02000000000000000000" pitchFamily="2" charset="0"/>
                <a:ea typeface="Roboto" panose="02000000000000000000" pitchFamily="2" charset="0"/>
              </a:defRPr>
            </a:lvl4pPr>
            <a:lvl5pPr marL="1108956" indent="0">
              <a:buNone/>
              <a:defRPr>
                <a:latin typeface="Roboto" panose="02000000000000000000" pitchFamily="2" charset="0"/>
                <a:ea typeface="Roboto" panose="02000000000000000000" pitchFamily="2" charset="0"/>
              </a:defRPr>
            </a:lvl5pPr>
          </a:lstStyle>
          <a:p>
            <a:pPr lvl="0"/>
            <a:r>
              <a:rPr lang="es-ES" dirty="0"/>
              <a:t>PORTADILLA BLOQUE</a:t>
            </a:r>
          </a:p>
        </p:txBody>
      </p:sp>
    </p:spTree>
    <p:extLst>
      <p:ext uri="{BB962C8B-B14F-4D97-AF65-F5344CB8AC3E}">
        <p14:creationId xmlns:p14="http://schemas.microsoft.com/office/powerpoint/2010/main" val="324601678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Fondo azul">
    <p:bg>
      <p:bgPr>
        <a:solidFill>
          <a:srgbClr val="12438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955322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Imagen">
    <p:spTree>
      <p:nvGrpSpPr>
        <p:cNvPr id="1" name=""/>
        <p:cNvGrpSpPr/>
        <p:nvPr/>
      </p:nvGrpSpPr>
      <p:grpSpPr>
        <a:xfrm>
          <a:off x="0" y="0"/>
          <a:ext cx="0" cy="0"/>
          <a:chOff x="0" y="0"/>
          <a:chExt cx="0" cy="0"/>
        </a:xfrm>
      </p:grpSpPr>
      <p:sp>
        <p:nvSpPr>
          <p:cNvPr id="2" name="Picture Placeholder 4">
            <a:extLst>
              <a:ext uri="{FF2B5EF4-FFF2-40B4-BE49-F238E27FC236}">
                <a16:creationId xmlns:a16="http://schemas.microsoft.com/office/drawing/2014/main" id="{611D8713-12F2-6395-59DD-FDA9B05938EB}"/>
              </a:ext>
            </a:extLst>
          </p:cNvPr>
          <p:cNvSpPr>
            <a:spLocks noGrp="1"/>
          </p:cNvSpPr>
          <p:nvPr>
            <p:ph type="pic" sz="quarter" idx="14"/>
          </p:nvPr>
        </p:nvSpPr>
        <p:spPr>
          <a:xfrm>
            <a:off x="304800" y="1422400"/>
            <a:ext cx="11711709" cy="4756727"/>
          </a:xfrm>
          <a:prstGeom prst="rect">
            <a:avLst/>
          </a:prstGeom>
          <a:noFill/>
        </p:spPr>
        <p:txBody>
          <a:bodyPr/>
          <a:lstStyle>
            <a:lvl1pPr>
              <a:defRPr>
                <a:solidFill>
                  <a:schemeClr val="tx1">
                    <a:lumMod val="95000"/>
                    <a:lumOff val="5000"/>
                  </a:schemeClr>
                </a:solidFill>
                <a:latin typeface="Roboto" panose="02000000000000000000" pitchFamily="2" charset="0"/>
                <a:ea typeface="Roboto" panose="02000000000000000000" pitchFamily="2" charset="0"/>
              </a:defRPr>
            </a:lvl1pPr>
          </a:lstStyle>
          <a:p>
            <a:endParaRPr lang="es-ES_tradnl"/>
          </a:p>
        </p:txBody>
      </p:sp>
      <p:sp>
        <p:nvSpPr>
          <p:cNvPr id="4" name="Marcador de texto 32">
            <a:extLst>
              <a:ext uri="{FF2B5EF4-FFF2-40B4-BE49-F238E27FC236}">
                <a16:creationId xmlns:a16="http://schemas.microsoft.com/office/drawing/2014/main" id="{EF54F7B3-37C8-4D99-2EB2-D45A375E5D22}"/>
              </a:ext>
            </a:extLst>
          </p:cNvPr>
          <p:cNvSpPr>
            <a:spLocks noGrp="1"/>
          </p:cNvSpPr>
          <p:nvPr>
            <p:ph type="body" sz="quarter" idx="16" hasCustomPrompt="1"/>
          </p:nvPr>
        </p:nvSpPr>
        <p:spPr>
          <a:xfrm>
            <a:off x="304800" y="341435"/>
            <a:ext cx="11711709" cy="783937"/>
          </a:xfrm>
          <a:prstGeom prst="rect">
            <a:avLst/>
          </a:prstGeom>
        </p:spPr>
        <p:txBody>
          <a:bodyPr/>
          <a:lstStyle>
            <a:lvl1pPr algn="ctr">
              <a:defRPr sz="2600" kern="1200" cap="all" spc="61" baseline="0">
                <a:solidFill>
                  <a:schemeClr val="bg1"/>
                </a:solidFill>
                <a:latin typeface="Roboto Black" panose="02000000000000000000" pitchFamily="2" charset="0"/>
                <a:ea typeface="Roboto Black" panose="02000000000000000000" pitchFamily="2" charset="0"/>
              </a:defRPr>
            </a:lvl1pPr>
          </a:lstStyle>
          <a:p>
            <a:pPr lvl="0"/>
            <a:r>
              <a:rPr lang="es-ES" dirty="0"/>
              <a:t>SECCIÓN/TÍTULO</a:t>
            </a:r>
            <a:endParaRPr lang="es-ES_tradnl" dirty="0"/>
          </a:p>
        </p:txBody>
      </p:sp>
    </p:spTree>
    <p:extLst>
      <p:ext uri="{BB962C8B-B14F-4D97-AF65-F5344CB8AC3E}">
        <p14:creationId xmlns:p14="http://schemas.microsoft.com/office/powerpoint/2010/main" val="3995158563"/>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slideLayout" Target="../slideLayouts/slideLayout19.xml"/><Relationship Id="rId18" Type="http://schemas.openxmlformats.org/officeDocument/2006/relationships/slideLayout" Target="../slideLayouts/slideLayout2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17" Type="http://schemas.openxmlformats.org/officeDocument/2006/relationships/slideLayout" Target="../slideLayouts/slideLayout23.xml"/><Relationship Id="rId2" Type="http://schemas.openxmlformats.org/officeDocument/2006/relationships/slideLayout" Target="../slideLayouts/slideLayout8.xml"/><Relationship Id="rId16" Type="http://schemas.openxmlformats.org/officeDocument/2006/relationships/slideLayout" Target="../slideLayouts/slideLayout22.xml"/><Relationship Id="rId20" Type="http://schemas.openxmlformats.org/officeDocument/2006/relationships/theme" Target="../theme/theme3.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5" Type="http://schemas.openxmlformats.org/officeDocument/2006/relationships/slideLayout" Target="../slideLayouts/slideLayout21.xml"/><Relationship Id="rId10" Type="http://schemas.openxmlformats.org/officeDocument/2006/relationships/slideLayout" Target="../slideLayouts/slideLayout16.xml"/><Relationship Id="rId19" Type="http://schemas.openxmlformats.org/officeDocument/2006/relationships/slideLayout" Target="../slideLayouts/slideLayout25.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slideLayout" Target="../slideLayouts/slideLayout2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slideLayout" Target="../slideLayouts/slideLayout4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slideLayout" Target="../slideLayouts/slideLayout42.xml"/><Relationship Id="rId2" Type="http://schemas.openxmlformats.org/officeDocument/2006/relationships/slideLayout" Target="../slideLayouts/slideLayout27.xml"/><Relationship Id="rId16" Type="http://schemas.openxmlformats.org/officeDocument/2006/relationships/slideLayout" Target="../slideLayouts/slideLayout41.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10" Type="http://schemas.openxmlformats.org/officeDocument/2006/relationships/slideLayout" Target="../slideLayouts/slideLayout35.xml"/><Relationship Id="rId19" Type="http://schemas.openxmlformats.org/officeDocument/2006/relationships/theme" Target="../theme/theme4.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46.xml"/><Relationship Id="rId2" Type="http://schemas.openxmlformats.org/officeDocument/2006/relationships/slideLayout" Target="../slideLayouts/slideLayout45.xml"/><Relationship Id="rId1" Type="http://schemas.openxmlformats.org/officeDocument/2006/relationships/slideLayout" Target="../slideLayouts/slideLayout44.xml"/><Relationship Id="rId5" Type="http://schemas.openxmlformats.org/officeDocument/2006/relationships/image" Target="../media/image6.png"/><Relationship Id="rId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12438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9093017"/>
      </p:ext>
    </p:extLst>
  </p:cSld>
  <p:clrMap bg1="lt1" tx1="dk1" bg2="lt2" tx2="dk2" accent1="accent1" accent2="accent2" accent3="accent3" accent4="accent4" accent5="accent5" accent6="accent6" hlink="hlink" folHlink="folHlink"/>
  <p:sldLayoutIdLst>
    <p:sldLayoutId id="2147483673" r:id="rId1"/>
    <p:sldLayoutId id="2147484059" r:id="rId2"/>
    <p:sldLayoutId id="2147484015" r:id="rId3"/>
  </p:sldLayoutIdLst>
  <p:txStyles>
    <p:titleStyle>
      <a:lvl1pPr algn="l" defTabSz="554478" rtl="0" eaLnBrk="1" latinLnBrk="0" hangingPunct="1">
        <a:lnSpc>
          <a:spcPct val="90000"/>
        </a:lnSpc>
        <a:spcBef>
          <a:spcPct val="0"/>
        </a:spcBef>
        <a:buNone/>
        <a:defRPr sz="2668" kern="1200">
          <a:solidFill>
            <a:schemeClr val="tx1"/>
          </a:solidFill>
          <a:latin typeface="+mj-lt"/>
          <a:ea typeface="+mj-ea"/>
          <a:cs typeface="+mj-cs"/>
        </a:defRPr>
      </a:lvl1pPr>
    </p:titleStyle>
    <p:bodyStyle>
      <a:lvl1pPr marL="0" indent="0" algn="l" defTabSz="554478" rtl="0" eaLnBrk="1" latinLnBrk="0" hangingPunct="1">
        <a:lnSpc>
          <a:spcPct val="90000"/>
        </a:lnSpc>
        <a:spcBef>
          <a:spcPts val="607"/>
        </a:spcBef>
        <a:buFont typeface="Arial" panose="020B0604020202020204" pitchFamily="34" charset="0"/>
        <a:buNone/>
        <a:defRPr sz="3335" b="1" kern="1200" cap="all" baseline="0">
          <a:solidFill>
            <a:schemeClr val="bg1"/>
          </a:solidFill>
          <a:latin typeface="Roboto" panose="02000000000000000000" pitchFamily="2" charset="0"/>
          <a:ea typeface="Roboto" panose="02000000000000000000" pitchFamily="2" charset="0"/>
          <a:cs typeface="+mn-cs"/>
        </a:defRPr>
      </a:lvl1pPr>
      <a:lvl2pPr marL="277240" indent="0" algn="l" defTabSz="554478" rtl="0" eaLnBrk="1" latinLnBrk="0" hangingPunct="1">
        <a:lnSpc>
          <a:spcPct val="90000"/>
        </a:lnSpc>
        <a:spcBef>
          <a:spcPts val="303"/>
        </a:spcBef>
        <a:buFont typeface="Arial" panose="020B0604020202020204" pitchFamily="34" charset="0"/>
        <a:buNone/>
        <a:defRPr sz="2183" kern="1200" cap="all" baseline="0">
          <a:solidFill>
            <a:schemeClr val="bg1"/>
          </a:solidFill>
          <a:latin typeface="Roboto" panose="02000000000000000000" pitchFamily="2" charset="0"/>
          <a:ea typeface="Roboto" panose="02000000000000000000" pitchFamily="2" charset="0"/>
          <a:cs typeface="+mn-cs"/>
        </a:defRPr>
      </a:lvl2pPr>
      <a:lvl3pPr marL="554478" indent="0" algn="l" defTabSz="554478" rtl="0" eaLnBrk="1" latinLnBrk="0" hangingPunct="1">
        <a:lnSpc>
          <a:spcPct val="90000"/>
        </a:lnSpc>
        <a:spcBef>
          <a:spcPts val="303"/>
        </a:spcBef>
        <a:buFont typeface="Arial" panose="020B0604020202020204" pitchFamily="34" charset="0"/>
        <a:buNone/>
        <a:defRPr sz="1213" kern="1200" cap="all" baseline="0">
          <a:solidFill>
            <a:schemeClr val="bg1"/>
          </a:solidFill>
          <a:latin typeface="Roboto" panose="02000000000000000000" pitchFamily="2" charset="0"/>
          <a:ea typeface="Roboto" panose="02000000000000000000" pitchFamily="2" charset="0"/>
          <a:cs typeface="+mn-cs"/>
        </a:defRPr>
      </a:lvl3pPr>
      <a:lvl4pPr marL="831718" indent="0" algn="l" defTabSz="554478" rtl="0" eaLnBrk="1" latinLnBrk="0" hangingPunct="1">
        <a:lnSpc>
          <a:spcPct val="90000"/>
        </a:lnSpc>
        <a:spcBef>
          <a:spcPts val="303"/>
        </a:spcBef>
        <a:buFont typeface="Arial" panose="020B0604020202020204" pitchFamily="34" charset="0"/>
        <a:buNone/>
        <a:defRPr sz="1092" kern="1200" cap="all" baseline="0">
          <a:solidFill>
            <a:schemeClr val="bg1"/>
          </a:solidFill>
          <a:latin typeface="Roboto" panose="02000000000000000000" pitchFamily="2" charset="0"/>
          <a:ea typeface="Roboto" panose="02000000000000000000" pitchFamily="2" charset="0"/>
          <a:cs typeface="+mn-cs"/>
        </a:defRPr>
      </a:lvl4pPr>
      <a:lvl5pPr marL="1108956" indent="0" algn="l" defTabSz="554478" rtl="0" eaLnBrk="1" latinLnBrk="0" hangingPunct="1">
        <a:lnSpc>
          <a:spcPct val="90000"/>
        </a:lnSpc>
        <a:spcBef>
          <a:spcPts val="303"/>
        </a:spcBef>
        <a:buFont typeface="Arial" panose="020B0604020202020204" pitchFamily="34" charset="0"/>
        <a:buNone/>
        <a:defRPr sz="1092" kern="1200" cap="all" baseline="0">
          <a:solidFill>
            <a:schemeClr val="bg1"/>
          </a:solidFill>
          <a:latin typeface="Roboto" panose="02000000000000000000" pitchFamily="2" charset="0"/>
          <a:ea typeface="Roboto" panose="02000000000000000000" pitchFamily="2" charset="0"/>
          <a:cs typeface="+mn-cs"/>
        </a:defRPr>
      </a:lvl5pPr>
      <a:lvl6pPr marL="1524815" indent="-138619" algn="l" defTabSz="554478" rtl="0" eaLnBrk="1" latinLnBrk="0" hangingPunct="1">
        <a:lnSpc>
          <a:spcPct val="90000"/>
        </a:lnSpc>
        <a:spcBef>
          <a:spcPts val="303"/>
        </a:spcBef>
        <a:buFont typeface="Arial" panose="020B0604020202020204" pitchFamily="34" charset="0"/>
        <a:buChar char="•"/>
        <a:defRPr sz="1092" kern="1200">
          <a:solidFill>
            <a:schemeClr val="tx1"/>
          </a:solidFill>
          <a:latin typeface="+mn-lt"/>
          <a:ea typeface="+mn-ea"/>
          <a:cs typeface="+mn-cs"/>
        </a:defRPr>
      </a:lvl6pPr>
      <a:lvl7pPr marL="1802055" indent="-138619" algn="l" defTabSz="554478" rtl="0" eaLnBrk="1" latinLnBrk="0" hangingPunct="1">
        <a:lnSpc>
          <a:spcPct val="90000"/>
        </a:lnSpc>
        <a:spcBef>
          <a:spcPts val="303"/>
        </a:spcBef>
        <a:buFont typeface="Arial" panose="020B0604020202020204" pitchFamily="34" charset="0"/>
        <a:buChar char="•"/>
        <a:defRPr sz="1092" kern="1200">
          <a:solidFill>
            <a:schemeClr val="tx1"/>
          </a:solidFill>
          <a:latin typeface="+mn-lt"/>
          <a:ea typeface="+mn-ea"/>
          <a:cs typeface="+mn-cs"/>
        </a:defRPr>
      </a:lvl7pPr>
      <a:lvl8pPr marL="2079295" indent="-138619" algn="l" defTabSz="554478" rtl="0" eaLnBrk="1" latinLnBrk="0" hangingPunct="1">
        <a:lnSpc>
          <a:spcPct val="90000"/>
        </a:lnSpc>
        <a:spcBef>
          <a:spcPts val="303"/>
        </a:spcBef>
        <a:buFont typeface="Arial" panose="020B0604020202020204" pitchFamily="34" charset="0"/>
        <a:buChar char="•"/>
        <a:defRPr sz="1092" kern="1200">
          <a:solidFill>
            <a:schemeClr val="tx1"/>
          </a:solidFill>
          <a:latin typeface="+mn-lt"/>
          <a:ea typeface="+mn-ea"/>
          <a:cs typeface="+mn-cs"/>
        </a:defRPr>
      </a:lvl8pPr>
      <a:lvl9pPr marL="2356533" indent="-138619" algn="l" defTabSz="554478" rtl="0" eaLnBrk="1" latinLnBrk="0" hangingPunct="1">
        <a:lnSpc>
          <a:spcPct val="90000"/>
        </a:lnSpc>
        <a:spcBef>
          <a:spcPts val="303"/>
        </a:spcBef>
        <a:buFont typeface="Arial" panose="020B0604020202020204" pitchFamily="34" charset="0"/>
        <a:buChar char="•"/>
        <a:defRPr sz="1092" kern="1200">
          <a:solidFill>
            <a:schemeClr val="tx1"/>
          </a:solidFill>
          <a:latin typeface="+mn-lt"/>
          <a:ea typeface="+mn-ea"/>
          <a:cs typeface="+mn-cs"/>
        </a:defRPr>
      </a:lvl9pPr>
    </p:bodyStyle>
    <p:otherStyle>
      <a:defPPr>
        <a:defRPr lang="es-ES_tradnl"/>
      </a:defPPr>
      <a:lvl1pPr marL="0" algn="l" defTabSz="554478" rtl="0" eaLnBrk="1" latinLnBrk="0" hangingPunct="1">
        <a:defRPr sz="1092" kern="1200">
          <a:solidFill>
            <a:schemeClr val="tx1"/>
          </a:solidFill>
          <a:latin typeface="+mn-lt"/>
          <a:ea typeface="+mn-ea"/>
          <a:cs typeface="+mn-cs"/>
        </a:defRPr>
      </a:lvl1pPr>
      <a:lvl2pPr marL="277240" algn="l" defTabSz="554478" rtl="0" eaLnBrk="1" latinLnBrk="0" hangingPunct="1">
        <a:defRPr sz="1092" kern="1200">
          <a:solidFill>
            <a:schemeClr val="tx1"/>
          </a:solidFill>
          <a:latin typeface="+mn-lt"/>
          <a:ea typeface="+mn-ea"/>
          <a:cs typeface="+mn-cs"/>
        </a:defRPr>
      </a:lvl2pPr>
      <a:lvl3pPr marL="554478" algn="l" defTabSz="554478" rtl="0" eaLnBrk="1" latinLnBrk="0" hangingPunct="1">
        <a:defRPr sz="1092" kern="1200">
          <a:solidFill>
            <a:schemeClr val="tx1"/>
          </a:solidFill>
          <a:latin typeface="+mn-lt"/>
          <a:ea typeface="+mn-ea"/>
          <a:cs typeface="+mn-cs"/>
        </a:defRPr>
      </a:lvl3pPr>
      <a:lvl4pPr marL="831718" algn="l" defTabSz="554478" rtl="0" eaLnBrk="1" latinLnBrk="0" hangingPunct="1">
        <a:defRPr sz="1092" kern="1200">
          <a:solidFill>
            <a:schemeClr val="tx1"/>
          </a:solidFill>
          <a:latin typeface="+mn-lt"/>
          <a:ea typeface="+mn-ea"/>
          <a:cs typeface="+mn-cs"/>
        </a:defRPr>
      </a:lvl4pPr>
      <a:lvl5pPr marL="1108956" algn="l" defTabSz="554478" rtl="0" eaLnBrk="1" latinLnBrk="0" hangingPunct="1">
        <a:defRPr sz="1092" kern="1200">
          <a:solidFill>
            <a:schemeClr val="tx1"/>
          </a:solidFill>
          <a:latin typeface="+mn-lt"/>
          <a:ea typeface="+mn-ea"/>
          <a:cs typeface="+mn-cs"/>
        </a:defRPr>
      </a:lvl5pPr>
      <a:lvl6pPr marL="1386196" algn="l" defTabSz="554478" rtl="0" eaLnBrk="1" latinLnBrk="0" hangingPunct="1">
        <a:defRPr sz="1092" kern="1200">
          <a:solidFill>
            <a:schemeClr val="tx1"/>
          </a:solidFill>
          <a:latin typeface="+mn-lt"/>
          <a:ea typeface="+mn-ea"/>
          <a:cs typeface="+mn-cs"/>
        </a:defRPr>
      </a:lvl6pPr>
      <a:lvl7pPr marL="1663434" algn="l" defTabSz="554478" rtl="0" eaLnBrk="1" latinLnBrk="0" hangingPunct="1">
        <a:defRPr sz="1092" kern="1200">
          <a:solidFill>
            <a:schemeClr val="tx1"/>
          </a:solidFill>
          <a:latin typeface="+mn-lt"/>
          <a:ea typeface="+mn-ea"/>
          <a:cs typeface="+mn-cs"/>
        </a:defRPr>
      </a:lvl7pPr>
      <a:lvl8pPr marL="1940674" algn="l" defTabSz="554478" rtl="0" eaLnBrk="1" latinLnBrk="0" hangingPunct="1">
        <a:defRPr sz="1092" kern="1200">
          <a:solidFill>
            <a:schemeClr val="tx1"/>
          </a:solidFill>
          <a:latin typeface="+mn-lt"/>
          <a:ea typeface="+mn-ea"/>
          <a:cs typeface="+mn-cs"/>
        </a:defRPr>
      </a:lvl8pPr>
      <a:lvl9pPr marL="2217914" algn="l" defTabSz="554478" rtl="0" eaLnBrk="1" latinLnBrk="0" hangingPunct="1">
        <a:defRPr sz="1092"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830FEA7C-DF25-5AE5-EBF5-CA2015263685}"/>
              </a:ext>
            </a:extLst>
          </p:cNvPr>
          <p:cNvSpPr/>
          <p:nvPr/>
        </p:nvSpPr>
        <p:spPr>
          <a:xfrm>
            <a:off x="0" y="0"/>
            <a:ext cx="12192000" cy="6857999"/>
          </a:xfrm>
          <a:prstGeom prst="rect">
            <a:avLst/>
          </a:prstGeom>
          <a:solidFill>
            <a:srgbClr val="1243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_tradnl">
              <a:latin typeface="Roboto" panose="02000000000000000000" pitchFamily="2" charset="0"/>
            </a:endParaRPr>
          </a:p>
        </p:txBody>
      </p:sp>
      <p:sp>
        <p:nvSpPr>
          <p:cNvPr id="21" name="Marcador de texto 11">
            <a:extLst>
              <a:ext uri="{FF2B5EF4-FFF2-40B4-BE49-F238E27FC236}">
                <a16:creationId xmlns:a16="http://schemas.microsoft.com/office/drawing/2014/main" id="{525AF9A9-9ACC-2E59-F127-98C41897C32B}"/>
              </a:ext>
            </a:extLst>
          </p:cNvPr>
          <p:cNvSpPr txBox="1">
            <a:spLocks/>
          </p:cNvSpPr>
          <p:nvPr/>
        </p:nvSpPr>
        <p:spPr>
          <a:xfrm>
            <a:off x="6327055" y="2227599"/>
            <a:ext cx="5533767" cy="369662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5500" kern="1200" cap="all" baseline="0">
                <a:solidFill>
                  <a:schemeClr val="tx1">
                    <a:lumMod val="85000"/>
                    <a:lumOff val="15000"/>
                  </a:schemeClr>
                </a:solidFill>
                <a:latin typeface="BdE Neue Helvetica 45 Light" panose="020B04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s-ES_tradnl" sz="3335" dirty="0">
              <a:latin typeface="Roboto Light" panose="02000000000000000000" pitchFamily="2" charset="0"/>
            </a:endParaRPr>
          </a:p>
          <a:p>
            <a:endParaRPr lang="es-ES_tradnl" sz="3335" dirty="0">
              <a:latin typeface="Roboto Light" panose="02000000000000000000" pitchFamily="2" charset="0"/>
            </a:endParaRPr>
          </a:p>
          <a:p>
            <a:endParaRPr lang="es-ES_tradnl" sz="3335" dirty="0">
              <a:latin typeface="Roboto Light" panose="02000000000000000000" pitchFamily="2" charset="0"/>
            </a:endParaRPr>
          </a:p>
        </p:txBody>
      </p:sp>
    </p:spTree>
    <p:extLst>
      <p:ext uri="{BB962C8B-B14F-4D97-AF65-F5344CB8AC3E}">
        <p14:creationId xmlns:p14="http://schemas.microsoft.com/office/powerpoint/2010/main" val="2385167939"/>
      </p:ext>
    </p:extLst>
  </p:cSld>
  <p:clrMap bg1="lt1" tx1="dk1" bg2="lt2" tx2="dk2" accent1="accent1" accent2="accent2" accent3="accent3" accent4="accent4" accent5="accent5" accent6="accent6" hlink="hlink" folHlink="folHlink"/>
  <p:sldLayoutIdLst>
    <p:sldLayoutId id="2147483675" r:id="rId1"/>
    <p:sldLayoutId id="2147483946" r:id="rId2"/>
    <p:sldLayoutId id="2147483945" r:id="rId3"/>
  </p:sldLayoutIdLst>
  <p:txStyles>
    <p:titleStyle>
      <a:lvl1pPr algn="l" defTabSz="554478" rtl="0" eaLnBrk="1" latinLnBrk="0" hangingPunct="1">
        <a:lnSpc>
          <a:spcPct val="90000"/>
        </a:lnSpc>
        <a:spcBef>
          <a:spcPct val="0"/>
        </a:spcBef>
        <a:buNone/>
        <a:defRPr sz="2668" kern="1200">
          <a:solidFill>
            <a:schemeClr val="tx1"/>
          </a:solidFill>
          <a:latin typeface="+mj-lt"/>
          <a:ea typeface="+mj-ea"/>
          <a:cs typeface="+mj-cs"/>
        </a:defRPr>
      </a:lvl1pPr>
    </p:titleStyle>
    <p:bodyStyle>
      <a:lvl1pPr marL="138619" indent="-138619" algn="l" defTabSz="554478" rtl="0" eaLnBrk="1" latinLnBrk="0" hangingPunct="1">
        <a:lnSpc>
          <a:spcPct val="90000"/>
        </a:lnSpc>
        <a:spcBef>
          <a:spcPts val="607"/>
        </a:spcBef>
        <a:buFont typeface="Arial" panose="020B0604020202020204" pitchFamily="34" charset="0"/>
        <a:buChar char="•"/>
        <a:defRPr sz="1699" kern="1200">
          <a:solidFill>
            <a:schemeClr val="tx1"/>
          </a:solidFill>
          <a:latin typeface="+mn-lt"/>
          <a:ea typeface="+mn-ea"/>
          <a:cs typeface="+mn-cs"/>
        </a:defRPr>
      </a:lvl1pPr>
      <a:lvl2pPr marL="415859" indent="-138619" algn="l" defTabSz="554478" rtl="0" eaLnBrk="1" latinLnBrk="0" hangingPunct="1">
        <a:lnSpc>
          <a:spcPct val="90000"/>
        </a:lnSpc>
        <a:spcBef>
          <a:spcPts val="303"/>
        </a:spcBef>
        <a:buFont typeface="Arial" panose="020B0604020202020204" pitchFamily="34" charset="0"/>
        <a:buChar char="•"/>
        <a:defRPr sz="1455" kern="1200">
          <a:solidFill>
            <a:schemeClr val="tx1"/>
          </a:solidFill>
          <a:latin typeface="+mn-lt"/>
          <a:ea typeface="+mn-ea"/>
          <a:cs typeface="+mn-cs"/>
        </a:defRPr>
      </a:lvl2pPr>
      <a:lvl3pPr marL="693097" indent="-138619" algn="l" defTabSz="554478" rtl="0" eaLnBrk="1" latinLnBrk="0" hangingPunct="1">
        <a:lnSpc>
          <a:spcPct val="90000"/>
        </a:lnSpc>
        <a:spcBef>
          <a:spcPts val="303"/>
        </a:spcBef>
        <a:buFont typeface="Arial" panose="020B0604020202020204" pitchFamily="34" charset="0"/>
        <a:buChar char="•"/>
        <a:defRPr sz="1213" kern="1200">
          <a:solidFill>
            <a:schemeClr val="tx1"/>
          </a:solidFill>
          <a:latin typeface="+mn-lt"/>
          <a:ea typeface="+mn-ea"/>
          <a:cs typeface="+mn-cs"/>
        </a:defRPr>
      </a:lvl3pPr>
      <a:lvl4pPr marL="970337" indent="-138619" algn="l" defTabSz="554478" rtl="0" eaLnBrk="1" latinLnBrk="0" hangingPunct="1">
        <a:lnSpc>
          <a:spcPct val="90000"/>
        </a:lnSpc>
        <a:spcBef>
          <a:spcPts val="303"/>
        </a:spcBef>
        <a:buFont typeface="Arial" panose="020B0604020202020204" pitchFamily="34" charset="0"/>
        <a:buChar char="•"/>
        <a:defRPr sz="1092" kern="1200">
          <a:solidFill>
            <a:schemeClr val="tx1"/>
          </a:solidFill>
          <a:latin typeface="+mn-lt"/>
          <a:ea typeface="+mn-ea"/>
          <a:cs typeface="+mn-cs"/>
        </a:defRPr>
      </a:lvl4pPr>
      <a:lvl5pPr marL="1247575" indent="-138619" algn="l" defTabSz="554478" rtl="0" eaLnBrk="1" latinLnBrk="0" hangingPunct="1">
        <a:lnSpc>
          <a:spcPct val="90000"/>
        </a:lnSpc>
        <a:spcBef>
          <a:spcPts val="303"/>
        </a:spcBef>
        <a:buFont typeface="Arial" panose="020B0604020202020204" pitchFamily="34" charset="0"/>
        <a:buChar char="•"/>
        <a:defRPr sz="1092" kern="1200">
          <a:solidFill>
            <a:schemeClr val="tx1"/>
          </a:solidFill>
          <a:latin typeface="+mn-lt"/>
          <a:ea typeface="+mn-ea"/>
          <a:cs typeface="+mn-cs"/>
        </a:defRPr>
      </a:lvl5pPr>
      <a:lvl6pPr marL="1524815" indent="-138619" algn="l" defTabSz="554478" rtl="0" eaLnBrk="1" latinLnBrk="0" hangingPunct="1">
        <a:lnSpc>
          <a:spcPct val="90000"/>
        </a:lnSpc>
        <a:spcBef>
          <a:spcPts val="303"/>
        </a:spcBef>
        <a:buFont typeface="Arial" panose="020B0604020202020204" pitchFamily="34" charset="0"/>
        <a:buChar char="•"/>
        <a:defRPr sz="1092" kern="1200">
          <a:solidFill>
            <a:schemeClr val="tx1"/>
          </a:solidFill>
          <a:latin typeface="+mn-lt"/>
          <a:ea typeface="+mn-ea"/>
          <a:cs typeface="+mn-cs"/>
        </a:defRPr>
      </a:lvl6pPr>
      <a:lvl7pPr marL="1802055" indent="-138619" algn="l" defTabSz="554478" rtl="0" eaLnBrk="1" latinLnBrk="0" hangingPunct="1">
        <a:lnSpc>
          <a:spcPct val="90000"/>
        </a:lnSpc>
        <a:spcBef>
          <a:spcPts val="303"/>
        </a:spcBef>
        <a:buFont typeface="Arial" panose="020B0604020202020204" pitchFamily="34" charset="0"/>
        <a:buChar char="•"/>
        <a:defRPr sz="1092" kern="1200">
          <a:solidFill>
            <a:schemeClr val="tx1"/>
          </a:solidFill>
          <a:latin typeface="+mn-lt"/>
          <a:ea typeface="+mn-ea"/>
          <a:cs typeface="+mn-cs"/>
        </a:defRPr>
      </a:lvl7pPr>
      <a:lvl8pPr marL="2079295" indent="-138619" algn="l" defTabSz="554478" rtl="0" eaLnBrk="1" latinLnBrk="0" hangingPunct="1">
        <a:lnSpc>
          <a:spcPct val="90000"/>
        </a:lnSpc>
        <a:spcBef>
          <a:spcPts val="303"/>
        </a:spcBef>
        <a:buFont typeface="Arial" panose="020B0604020202020204" pitchFamily="34" charset="0"/>
        <a:buChar char="•"/>
        <a:defRPr sz="1092" kern="1200">
          <a:solidFill>
            <a:schemeClr val="tx1"/>
          </a:solidFill>
          <a:latin typeface="+mn-lt"/>
          <a:ea typeface="+mn-ea"/>
          <a:cs typeface="+mn-cs"/>
        </a:defRPr>
      </a:lvl8pPr>
      <a:lvl9pPr marL="2356533" indent="-138619" algn="l" defTabSz="554478" rtl="0" eaLnBrk="1" latinLnBrk="0" hangingPunct="1">
        <a:lnSpc>
          <a:spcPct val="90000"/>
        </a:lnSpc>
        <a:spcBef>
          <a:spcPts val="303"/>
        </a:spcBef>
        <a:buFont typeface="Arial" panose="020B0604020202020204" pitchFamily="34" charset="0"/>
        <a:buChar char="•"/>
        <a:defRPr sz="1092" kern="1200">
          <a:solidFill>
            <a:schemeClr val="tx1"/>
          </a:solidFill>
          <a:latin typeface="+mn-lt"/>
          <a:ea typeface="+mn-ea"/>
          <a:cs typeface="+mn-cs"/>
        </a:defRPr>
      </a:lvl9pPr>
    </p:bodyStyle>
    <p:otherStyle>
      <a:defPPr>
        <a:defRPr lang="es-ES_tradnl"/>
      </a:defPPr>
      <a:lvl1pPr marL="0" algn="l" defTabSz="554478" rtl="0" eaLnBrk="1" latinLnBrk="0" hangingPunct="1">
        <a:defRPr sz="1092" kern="1200">
          <a:solidFill>
            <a:schemeClr val="tx1"/>
          </a:solidFill>
          <a:latin typeface="+mn-lt"/>
          <a:ea typeface="+mn-ea"/>
          <a:cs typeface="+mn-cs"/>
        </a:defRPr>
      </a:lvl1pPr>
      <a:lvl2pPr marL="277240" algn="l" defTabSz="554478" rtl="0" eaLnBrk="1" latinLnBrk="0" hangingPunct="1">
        <a:defRPr sz="1092" kern="1200">
          <a:solidFill>
            <a:schemeClr val="tx1"/>
          </a:solidFill>
          <a:latin typeface="+mn-lt"/>
          <a:ea typeface="+mn-ea"/>
          <a:cs typeface="+mn-cs"/>
        </a:defRPr>
      </a:lvl2pPr>
      <a:lvl3pPr marL="554478" algn="l" defTabSz="554478" rtl="0" eaLnBrk="1" latinLnBrk="0" hangingPunct="1">
        <a:defRPr sz="1092" kern="1200">
          <a:solidFill>
            <a:schemeClr val="tx1"/>
          </a:solidFill>
          <a:latin typeface="+mn-lt"/>
          <a:ea typeface="+mn-ea"/>
          <a:cs typeface="+mn-cs"/>
        </a:defRPr>
      </a:lvl3pPr>
      <a:lvl4pPr marL="831718" algn="l" defTabSz="554478" rtl="0" eaLnBrk="1" latinLnBrk="0" hangingPunct="1">
        <a:defRPr sz="1092" kern="1200">
          <a:solidFill>
            <a:schemeClr val="tx1"/>
          </a:solidFill>
          <a:latin typeface="+mn-lt"/>
          <a:ea typeface="+mn-ea"/>
          <a:cs typeface="+mn-cs"/>
        </a:defRPr>
      </a:lvl4pPr>
      <a:lvl5pPr marL="1108956" algn="l" defTabSz="554478" rtl="0" eaLnBrk="1" latinLnBrk="0" hangingPunct="1">
        <a:defRPr sz="1092" kern="1200">
          <a:solidFill>
            <a:schemeClr val="tx1"/>
          </a:solidFill>
          <a:latin typeface="+mn-lt"/>
          <a:ea typeface="+mn-ea"/>
          <a:cs typeface="+mn-cs"/>
        </a:defRPr>
      </a:lvl5pPr>
      <a:lvl6pPr marL="1386196" algn="l" defTabSz="554478" rtl="0" eaLnBrk="1" latinLnBrk="0" hangingPunct="1">
        <a:defRPr sz="1092" kern="1200">
          <a:solidFill>
            <a:schemeClr val="tx1"/>
          </a:solidFill>
          <a:latin typeface="+mn-lt"/>
          <a:ea typeface="+mn-ea"/>
          <a:cs typeface="+mn-cs"/>
        </a:defRPr>
      </a:lvl6pPr>
      <a:lvl7pPr marL="1663434" algn="l" defTabSz="554478" rtl="0" eaLnBrk="1" latinLnBrk="0" hangingPunct="1">
        <a:defRPr sz="1092" kern="1200">
          <a:solidFill>
            <a:schemeClr val="tx1"/>
          </a:solidFill>
          <a:latin typeface="+mn-lt"/>
          <a:ea typeface="+mn-ea"/>
          <a:cs typeface="+mn-cs"/>
        </a:defRPr>
      </a:lvl7pPr>
      <a:lvl8pPr marL="1940674" algn="l" defTabSz="554478" rtl="0" eaLnBrk="1" latinLnBrk="0" hangingPunct="1">
        <a:defRPr sz="1092" kern="1200">
          <a:solidFill>
            <a:schemeClr val="tx1"/>
          </a:solidFill>
          <a:latin typeface="+mn-lt"/>
          <a:ea typeface="+mn-ea"/>
          <a:cs typeface="+mn-cs"/>
        </a:defRPr>
      </a:lvl8pPr>
      <a:lvl9pPr marL="2217914" algn="l" defTabSz="554478" rtl="0" eaLnBrk="1" latinLnBrk="0" hangingPunct="1">
        <a:defRPr sz="1092"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124380"/>
        </a:solidFill>
        <a:effectLst/>
      </p:bgPr>
    </p:bg>
    <p:spTree>
      <p:nvGrpSpPr>
        <p:cNvPr id="1" name=""/>
        <p:cNvGrpSpPr/>
        <p:nvPr/>
      </p:nvGrpSpPr>
      <p:grpSpPr>
        <a:xfrm>
          <a:off x="0" y="0"/>
          <a:ext cx="0" cy="0"/>
          <a:chOff x="0" y="0"/>
          <a:chExt cx="0" cy="0"/>
        </a:xfrm>
      </p:grpSpPr>
      <p:sp>
        <p:nvSpPr>
          <p:cNvPr id="16" name="Marcador de texto 26">
            <a:extLst>
              <a:ext uri="{FF2B5EF4-FFF2-40B4-BE49-F238E27FC236}">
                <a16:creationId xmlns:a16="http://schemas.microsoft.com/office/drawing/2014/main" id="{8F8AFC01-9A0C-66A8-D112-850AFE5BD396}"/>
              </a:ext>
            </a:extLst>
          </p:cNvPr>
          <p:cNvSpPr txBox="1">
            <a:spLocks/>
          </p:cNvSpPr>
          <p:nvPr/>
        </p:nvSpPr>
        <p:spPr>
          <a:xfrm>
            <a:off x="509234" y="6661739"/>
            <a:ext cx="5370743" cy="3365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spc="100" baseline="0">
                <a:solidFill>
                  <a:schemeClr val="tx1">
                    <a:lumMod val="65000"/>
                    <a:lumOff val="35000"/>
                  </a:schemeClr>
                </a:solidFill>
                <a:latin typeface="BdE Neue Helvetica 25 Ult Lt" panose="020B03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s-ES_tradnl" sz="1051" dirty="0">
              <a:latin typeface="Roboto Light" panose="02000000000000000000" pitchFamily="2" charset="0"/>
            </a:endParaRPr>
          </a:p>
        </p:txBody>
      </p:sp>
      <p:sp>
        <p:nvSpPr>
          <p:cNvPr id="24" name="CuadroTexto 23">
            <a:extLst>
              <a:ext uri="{FF2B5EF4-FFF2-40B4-BE49-F238E27FC236}">
                <a16:creationId xmlns:a16="http://schemas.microsoft.com/office/drawing/2014/main" id="{6243EFAA-6514-C92F-3996-6BEC508DFF89}"/>
              </a:ext>
            </a:extLst>
          </p:cNvPr>
          <p:cNvSpPr txBox="1"/>
          <p:nvPr/>
        </p:nvSpPr>
        <p:spPr>
          <a:xfrm>
            <a:off x="11376985" y="6530594"/>
            <a:ext cx="474401" cy="223010"/>
          </a:xfrm>
          <a:prstGeom prst="rect">
            <a:avLst/>
          </a:prstGeom>
          <a:noFill/>
        </p:spPr>
        <p:txBody>
          <a:bodyPr wrap="square" rtlCol="0">
            <a:spAutoFit/>
          </a:bodyPr>
          <a:lstStyle/>
          <a:p>
            <a:pPr algn="r"/>
            <a:fld id="{880D6300-0CF2-43AD-A296-77D867B39823}" type="slidenum">
              <a:rPr lang="es-ES_tradnl" sz="849" smtClean="0">
                <a:solidFill>
                  <a:schemeClr val="bg1"/>
                </a:solidFill>
                <a:latin typeface="Roboto" panose="02000000000000000000" pitchFamily="2" charset="0"/>
                <a:ea typeface="Roboto" panose="02000000000000000000" pitchFamily="2" charset="0"/>
              </a:rPr>
              <a:pPr algn="r"/>
              <a:t>‹Nº›</a:t>
            </a:fld>
            <a:endParaRPr lang="es-ES_tradnl" sz="849">
              <a:solidFill>
                <a:schemeClr val="bg1"/>
              </a:solidFill>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1235043459"/>
      </p:ext>
    </p:extLst>
  </p:cSld>
  <p:clrMap bg1="lt1" tx1="dk1" bg2="lt2" tx2="dk2" accent1="accent1" accent2="accent2" accent3="accent3" accent4="accent4" accent5="accent5" accent6="accent6" hlink="hlink" folHlink="folHlink"/>
  <p:sldLayoutIdLst>
    <p:sldLayoutId id="2147484011" r:id="rId1"/>
    <p:sldLayoutId id="2147483948" r:id="rId2"/>
    <p:sldLayoutId id="2147483949" r:id="rId3"/>
    <p:sldLayoutId id="2147483950" r:id="rId4"/>
    <p:sldLayoutId id="2147483951" r:id="rId5"/>
    <p:sldLayoutId id="2147483956" r:id="rId6"/>
    <p:sldLayoutId id="2147484014" r:id="rId7"/>
    <p:sldLayoutId id="2147483952" r:id="rId8"/>
    <p:sldLayoutId id="2147483953" r:id="rId9"/>
    <p:sldLayoutId id="2147483959" r:id="rId10"/>
    <p:sldLayoutId id="2147483960" r:id="rId11"/>
    <p:sldLayoutId id="2147483962" r:id="rId12"/>
    <p:sldLayoutId id="2147483980" r:id="rId13"/>
    <p:sldLayoutId id="2147483981" r:id="rId14"/>
    <p:sldLayoutId id="2147483965" r:id="rId15"/>
    <p:sldLayoutId id="2147484054" r:id="rId16"/>
    <p:sldLayoutId id="2147484056" r:id="rId17"/>
    <p:sldLayoutId id="2147483966" r:id="rId18"/>
    <p:sldLayoutId id="2147483994" r:id="rId19"/>
  </p:sldLayoutIdLst>
  <p:hf hdr="0" ftr="0" dt="0"/>
  <p:txStyles>
    <p:titleStyle>
      <a:lvl1pPr>
        <a:defRPr sz="1152">
          <a:latin typeface="+mj-lt"/>
          <a:ea typeface="+mj-ea"/>
          <a:cs typeface="+mj-cs"/>
        </a:defRPr>
      </a:lvl1pPr>
    </p:titleStyle>
    <p:bodyStyle>
      <a:lvl1pPr marL="0">
        <a:defRPr>
          <a:latin typeface="+mn-lt"/>
          <a:ea typeface="+mn-ea"/>
          <a:cs typeface="+mn-cs"/>
        </a:defRPr>
      </a:lvl1pPr>
      <a:lvl2pPr marL="277240">
        <a:defRPr>
          <a:latin typeface="+mn-lt"/>
          <a:ea typeface="+mn-ea"/>
          <a:cs typeface="+mn-cs"/>
        </a:defRPr>
      </a:lvl2pPr>
      <a:lvl3pPr marL="554478">
        <a:defRPr>
          <a:latin typeface="+mn-lt"/>
          <a:ea typeface="+mn-ea"/>
          <a:cs typeface="+mn-cs"/>
        </a:defRPr>
      </a:lvl3pPr>
      <a:lvl4pPr marL="831718">
        <a:defRPr>
          <a:latin typeface="+mn-lt"/>
          <a:ea typeface="+mn-ea"/>
          <a:cs typeface="+mn-cs"/>
        </a:defRPr>
      </a:lvl4pPr>
      <a:lvl5pPr marL="1108956">
        <a:defRPr>
          <a:latin typeface="+mn-lt"/>
          <a:ea typeface="+mn-ea"/>
          <a:cs typeface="+mn-cs"/>
        </a:defRPr>
      </a:lvl5pPr>
      <a:lvl6pPr marL="1386196">
        <a:defRPr>
          <a:latin typeface="+mn-lt"/>
          <a:ea typeface="+mn-ea"/>
          <a:cs typeface="+mn-cs"/>
        </a:defRPr>
      </a:lvl6pPr>
      <a:lvl7pPr marL="1663434">
        <a:defRPr>
          <a:latin typeface="+mn-lt"/>
          <a:ea typeface="+mn-ea"/>
          <a:cs typeface="+mn-cs"/>
        </a:defRPr>
      </a:lvl7pPr>
      <a:lvl8pPr marL="1940674">
        <a:defRPr>
          <a:latin typeface="+mn-lt"/>
          <a:ea typeface="+mn-ea"/>
          <a:cs typeface="+mn-cs"/>
        </a:defRPr>
      </a:lvl8pPr>
      <a:lvl9pPr marL="2217914">
        <a:defRPr>
          <a:latin typeface="+mn-lt"/>
          <a:ea typeface="+mn-ea"/>
          <a:cs typeface="+mn-cs"/>
        </a:defRPr>
      </a:lvl9pPr>
    </p:bodyStyle>
    <p:otherStyle>
      <a:lvl1pPr marL="0">
        <a:defRPr>
          <a:latin typeface="+mn-lt"/>
          <a:ea typeface="+mn-ea"/>
          <a:cs typeface="+mn-cs"/>
        </a:defRPr>
      </a:lvl1pPr>
      <a:lvl2pPr marL="277240">
        <a:defRPr>
          <a:latin typeface="+mn-lt"/>
          <a:ea typeface="+mn-ea"/>
          <a:cs typeface="+mn-cs"/>
        </a:defRPr>
      </a:lvl2pPr>
      <a:lvl3pPr marL="554478">
        <a:defRPr>
          <a:latin typeface="+mn-lt"/>
          <a:ea typeface="+mn-ea"/>
          <a:cs typeface="+mn-cs"/>
        </a:defRPr>
      </a:lvl3pPr>
      <a:lvl4pPr marL="831718">
        <a:defRPr>
          <a:latin typeface="+mn-lt"/>
          <a:ea typeface="+mn-ea"/>
          <a:cs typeface="+mn-cs"/>
        </a:defRPr>
      </a:lvl4pPr>
      <a:lvl5pPr marL="1108956">
        <a:defRPr>
          <a:latin typeface="+mn-lt"/>
          <a:ea typeface="+mn-ea"/>
          <a:cs typeface="+mn-cs"/>
        </a:defRPr>
      </a:lvl5pPr>
      <a:lvl6pPr marL="1386196">
        <a:defRPr>
          <a:latin typeface="+mn-lt"/>
          <a:ea typeface="+mn-ea"/>
          <a:cs typeface="+mn-cs"/>
        </a:defRPr>
      </a:lvl6pPr>
      <a:lvl7pPr marL="1663434">
        <a:defRPr>
          <a:latin typeface="+mn-lt"/>
          <a:ea typeface="+mn-ea"/>
          <a:cs typeface="+mn-cs"/>
        </a:defRPr>
      </a:lvl7pPr>
      <a:lvl8pPr marL="1940674">
        <a:defRPr>
          <a:latin typeface="+mn-lt"/>
          <a:ea typeface="+mn-ea"/>
          <a:cs typeface="+mn-cs"/>
        </a:defRPr>
      </a:lvl8pPr>
      <a:lvl9pPr marL="2217914">
        <a:defRPr>
          <a:latin typeface="+mn-lt"/>
          <a:ea typeface="+mn-ea"/>
          <a:cs typeface="+mn-cs"/>
        </a:defRPr>
      </a:lvl9pPr>
    </p:otherStyle>
  </p:txStyles>
  <p:extLst>
    <p:ext uri="{27BBF7A9-308A-43DC-89C8-2F10F3537804}">
      <p15:sldGuideLst xmlns:p15="http://schemas.microsoft.com/office/powerpoint/2012/main">
        <p15:guide id="1" orient="horz" pos="323">
          <p15:clr>
            <a:srgbClr val="F26B43"/>
          </p15:clr>
        </p15:guide>
        <p15:guide id="2" pos="347">
          <p15:clr>
            <a:srgbClr val="F26B43"/>
          </p15:clr>
        </p15:guide>
        <p15:guide id="3" orient="horz" pos="3997">
          <p15:clr>
            <a:srgbClr val="F26B43"/>
          </p15:clr>
        </p15:guide>
        <p15:guide id="4" pos="1209">
          <p15:clr>
            <a:srgbClr val="F26B43"/>
          </p15:clr>
        </p15:guide>
        <p15:guide id="5" pos="7423">
          <p15:clr>
            <a:srgbClr val="F26B43"/>
          </p15:clr>
        </p15:guide>
        <p15:guide id="6" orient="horz" pos="420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124380"/>
        </a:solidFill>
        <a:effectLst/>
      </p:bgPr>
    </p:bg>
    <p:spTree>
      <p:nvGrpSpPr>
        <p:cNvPr id="1" name=""/>
        <p:cNvGrpSpPr/>
        <p:nvPr/>
      </p:nvGrpSpPr>
      <p:grpSpPr>
        <a:xfrm>
          <a:off x="0" y="0"/>
          <a:ext cx="0" cy="0"/>
          <a:chOff x="0" y="0"/>
          <a:chExt cx="0" cy="0"/>
        </a:xfrm>
      </p:grpSpPr>
      <p:sp>
        <p:nvSpPr>
          <p:cNvPr id="16" name="Marcador de texto 26">
            <a:extLst>
              <a:ext uri="{FF2B5EF4-FFF2-40B4-BE49-F238E27FC236}">
                <a16:creationId xmlns:a16="http://schemas.microsoft.com/office/drawing/2014/main" id="{8F8AFC01-9A0C-66A8-D112-850AFE5BD396}"/>
              </a:ext>
            </a:extLst>
          </p:cNvPr>
          <p:cNvSpPr txBox="1">
            <a:spLocks/>
          </p:cNvSpPr>
          <p:nvPr/>
        </p:nvSpPr>
        <p:spPr>
          <a:xfrm>
            <a:off x="509234" y="6661739"/>
            <a:ext cx="5370743" cy="3365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spc="100" baseline="0">
                <a:solidFill>
                  <a:schemeClr val="tx1">
                    <a:lumMod val="65000"/>
                    <a:lumOff val="35000"/>
                  </a:schemeClr>
                </a:solidFill>
                <a:latin typeface="BdE Neue Helvetica 25 Ult Lt" panose="020B03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s-ES_tradnl" sz="1051" dirty="0">
              <a:latin typeface="Roboto Light" panose="02000000000000000000" pitchFamily="2" charset="0"/>
            </a:endParaRPr>
          </a:p>
        </p:txBody>
      </p:sp>
      <p:sp>
        <p:nvSpPr>
          <p:cNvPr id="24" name="CuadroTexto 23">
            <a:extLst>
              <a:ext uri="{FF2B5EF4-FFF2-40B4-BE49-F238E27FC236}">
                <a16:creationId xmlns:a16="http://schemas.microsoft.com/office/drawing/2014/main" id="{6243EFAA-6514-C92F-3996-6BEC508DFF89}"/>
              </a:ext>
            </a:extLst>
          </p:cNvPr>
          <p:cNvSpPr txBox="1"/>
          <p:nvPr/>
        </p:nvSpPr>
        <p:spPr>
          <a:xfrm>
            <a:off x="11376985" y="6530594"/>
            <a:ext cx="474401" cy="223010"/>
          </a:xfrm>
          <a:prstGeom prst="rect">
            <a:avLst/>
          </a:prstGeom>
          <a:noFill/>
        </p:spPr>
        <p:txBody>
          <a:bodyPr wrap="square" rtlCol="0">
            <a:spAutoFit/>
          </a:bodyPr>
          <a:lstStyle/>
          <a:p>
            <a:pPr algn="r"/>
            <a:fld id="{880D6300-0CF2-43AD-A296-77D867B39823}" type="slidenum">
              <a:rPr lang="es-ES_tradnl" sz="849" smtClean="0">
                <a:solidFill>
                  <a:schemeClr val="bg1"/>
                </a:solidFill>
                <a:latin typeface="Roboto" panose="02000000000000000000" pitchFamily="2" charset="0"/>
                <a:ea typeface="Roboto" panose="02000000000000000000" pitchFamily="2" charset="0"/>
              </a:rPr>
              <a:pPr algn="r"/>
              <a:t>‹Nº›</a:t>
            </a:fld>
            <a:endParaRPr lang="es-ES_tradnl" sz="849">
              <a:solidFill>
                <a:schemeClr val="bg1"/>
              </a:solidFill>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2666242839"/>
      </p:ext>
    </p:extLst>
  </p:cSld>
  <p:clrMap bg1="lt1" tx1="dk1" bg2="lt2" tx2="dk2" accent1="accent1" accent2="accent2" accent3="accent3" accent4="accent4" accent5="accent5" accent6="accent6" hlink="hlink" folHlink="folHlink"/>
  <p:sldLayoutIdLst>
    <p:sldLayoutId id="2147484017" r:id="rId1"/>
    <p:sldLayoutId id="2147484018" r:id="rId2"/>
    <p:sldLayoutId id="2147484019" r:id="rId3"/>
    <p:sldLayoutId id="2147484020" r:id="rId4"/>
    <p:sldLayoutId id="2147484026" r:id="rId5"/>
    <p:sldLayoutId id="2147484021" r:id="rId6"/>
    <p:sldLayoutId id="2147484022" r:id="rId7"/>
    <p:sldLayoutId id="2147484023" r:id="rId8"/>
    <p:sldLayoutId id="2147484029" r:id="rId9"/>
    <p:sldLayoutId id="2147484030" r:id="rId10"/>
    <p:sldLayoutId id="2147484032" r:id="rId11"/>
    <p:sldLayoutId id="2147484033" r:id="rId12"/>
    <p:sldLayoutId id="2147484034" r:id="rId13"/>
    <p:sldLayoutId id="2147484035" r:id="rId14"/>
    <p:sldLayoutId id="2147484055" r:id="rId15"/>
    <p:sldLayoutId id="2147484057" r:id="rId16"/>
    <p:sldLayoutId id="2147484036" r:id="rId17"/>
    <p:sldLayoutId id="2147484048" r:id="rId18"/>
  </p:sldLayoutIdLst>
  <p:hf hdr="0" ftr="0" dt="0"/>
  <p:txStyles>
    <p:titleStyle>
      <a:lvl1pPr>
        <a:defRPr sz="1152">
          <a:latin typeface="+mj-lt"/>
          <a:ea typeface="+mj-ea"/>
          <a:cs typeface="+mj-cs"/>
        </a:defRPr>
      </a:lvl1pPr>
    </p:titleStyle>
    <p:bodyStyle>
      <a:lvl1pPr marL="0">
        <a:defRPr>
          <a:latin typeface="+mn-lt"/>
          <a:ea typeface="+mn-ea"/>
          <a:cs typeface="+mn-cs"/>
        </a:defRPr>
      </a:lvl1pPr>
      <a:lvl2pPr marL="277240">
        <a:defRPr>
          <a:latin typeface="+mn-lt"/>
          <a:ea typeface="+mn-ea"/>
          <a:cs typeface="+mn-cs"/>
        </a:defRPr>
      </a:lvl2pPr>
      <a:lvl3pPr marL="554478">
        <a:defRPr>
          <a:latin typeface="+mn-lt"/>
          <a:ea typeface="+mn-ea"/>
          <a:cs typeface="+mn-cs"/>
        </a:defRPr>
      </a:lvl3pPr>
      <a:lvl4pPr marL="831718">
        <a:defRPr>
          <a:latin typeface="+mn-lt"/>
          <a:ea typeface="+mn-ea"/>
          <a:cs typeface="+mn-cs"/>
        </a:defRPr>
      </a:lvl4pPr>
      <a:lvl5pPr marL="1108956">
        <a:defRPr>
          <a:latin typeface="+mn-lt"/>
          <a:ea typeface="+mn-ea"/>
          <a:cs typeface="+mn-cs"/>
        </a:defRPr>
      </a:lvl5pPr>
      <a:lvl6pPr marL="1386196">
        <a:defRPr>
          <a:latin typeface="+mn-lt"/>
          <a:ea typeface="+mn-ea"/>
          <a:cs typeface="+mn-cs"/>
        </a:defRPr>
      </a:lvl6pPr>
      <a:lvl7pPr marL="1663434">
        <a:defRPr>
          <a:latin typeface="+mn-lt"/>
          <a:ea typeface="+mn-ea"/>
          <a:cs typeface="+mn-cs"/>
        </a:defRPr>
      </a:lvl7pPr>
      <a:lvl8pPr marL="1940674">
        <a:defRPr>
          <a:latin typeface="+mn-lt"/>
          <a:ea typeface="+mn-ea"/>
          <a:cs typeface="+mn-cs"/>
        </a:defRPr>
      </a:lvl8pPr>
      <a:lvl9pPr marL="2217914">
        <a:defRPr>
          <a:latin typeface="+mn-lt"/>
          <a:ea typeface="+mn-ea"/>
          <a:cs typeface="+mn-cs"/>
        </a:defRPr>
      </a:lvl9pPr>
    </p:bodyStyle>
    <p:otherStyle>
      <a:lvl1pPr marL="0">
        <a:defRPr>
          <a:latin typeface="+mn-lt"/>
          <a:ea typeface="+mn-ea"/>
          <a:cs typeface="+mn-cs"/>
        </a:defRPr>
      </a:lvl1pPr>
      <a:lvl2pPr marL="277240">
        <a:defRPr>
          <a:latin typeface="+mn-lt"/>
          <a:ea typeface="+mn-ea"/>
          <a:cs typeface="+mn-cs"/>
        </a:defRPr>
      </a:lvl2pPr>
      <a:lvl3pPr marL="554478">
        <a:defRPr>
          <a:latin typeface="+mn-lt"/>
          <a:ea typeface="+mn-ea"/>
          <a:cs typeface="+mn-cs"/>
        </a:defRPr>
      </a:lvl3pPr>
      <a:lvl4pPr marL="831718">
        <a:defRPr>
          <a:latin typeface="+mn-lt"/>
          <a:ea typeface="+mn-ea"/>
          <a:cs typeface="+mn-cs"/>
        </a:defRPr>
      </a:lvl4pPr>
      <a:lvl5pPr marL="1108956">
        <a:defRPr>
          <a:latin typeface="+mn-lt"/>
          <a:ea typeface="+mn-ea"/>
          <a:cs typeface="+mn-cs"/>
        </a:defRPr>
      </a:lvl5pPr>
      <a:lvl6pPr marL="1386196">
        <a:defRPr>
          <a:latin typeface="+mn-lt"/>
          <a:ea typeface="+mn-ea"/>
          <a:cs typeface="+mn-cs"/>
        </a:defRPr>
      </a:lvl6pPr>
      <a:lvl7pPr marL="1663434">
        <a:defRPr>
          <a:latin typeface="+mn-lt"/>
          <a:ea typeface="+mn-ea"/>
          <a:cs typeface="+mn-cs"/>
        </a:defRPr>
      </a:lvl7pPr>
      <a:lvl8pPr marL="1940674">
        <a:defRPr>
          <a:latin typeface="+mn-lt"/>
          <a:ea typeface="+mn-ea"/>
          <a:cs typeface="+mn-cs"/>
        </a:defRPr>
      </a:lvl8pPr>
      <a:lvl9pPr marL="2217914">
        <a:defRPr>
          <a:latin typeface="+mn-lt"/>
          <a:ea typeface="+mn-ea"/>
          <a:cs typeface="+mn-cs"/>
        </a:defRPr>
      </a:lvl9pPr>
    </p:otherStyle>
  </p:txStyles>
  <p:extLst>
    <p:ext uri="{27BBF7A9-308A-43DC-89C8-2F10F3537804}">
      <p15:sldGuideLst xmlns:p15="http://schemas.microsoft.com/office/powerpoint/2012/main">
        <p15:guide id="1" orient="horz" pos="391">
          <p15:clr>
            <a:srgbClr val="F26B43"/>
          </p15:clr>
        </p15:guide>
        <p15:guide id="2" pos="347">
          <p15:clr>
            <a:srgbClr val="F26B43"/>
          </p15:clr>
        </p15:guide>
        <p15:guide id="3" orient="horz" pos="3997">
          <p15:clr>
            <a:srgbClr val="F26B43"/>
          </p15:clr>
        </p15:guide>
        <p15:guide id="4" pos="1209">
          <p15:clr>
            <a:srgbClr val="F26B43"/>
          </p15:clr>
        </p15:guide>
        <p15:guide id="5" pos="7423">
          <p15:clr>
            <a:srgbClr val="F26B43"/>
          </p15:clr>
        </p15:guide>
        <p15:guide id="6" orient="horz" pos="420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124380"/>
        </a:solidFill>
        <a:effectLst/>
      </p:bgPr>
    </p:bg>
    <p:spTree>
      <p:nvGrpSpPr>
        <p:cNvPr id="1" name=""/>
        <p:cNvGrpSpPr/>
        <p:nvPr/>
      </p:nvGrpSpPr>
      <p:grpSpPr>
        <a:xfrm>
          <a:off x="0" y="0"/>
          <a:ext cx="0" cy="0"/>
          <a:chOff x="0" y="0"/>
          <a:chExt cx="0" cy="0"/>
        </a:xfrm>
      </p:grpSpPr>
      <p:pic>
        <p:nvPicPr>
          <p:cNvPr id="3" name="Imagen 2" descr="Texto&#10;&#10;El contenido generado por IA puede ser incorrecto.">
            <a:extLst>
              <a:ext uri="{FF2B5EF4-FFF2-40B4-BE49-F238E27FC236}">
                <a16:creationId xmlns:a16="http://schemas.microsoft.com/office/drawing/2014/main" id="{58C3924B-661C-B552-4698-C0C4A1AA1ED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564864" y="5551663"/>
            <a:ext cx="1838062" cy="401050"/>
          </a:xfrm>
          <a:prstGeom prst="rect">
            <a:avLst/>
          </a:prstGeom>
        </p:spPr>
      </p:pic>
    </p:spTree>
    <p:extLst>
      <p:ext uri="{BB962C8B-B14F-4D97-AF65-F5344CB8AC3E}">
        <p14:creationId xmlns:p14="http://schemas.microsoft.com/office/powerpoint/2010/main" val="3057600426"/>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Lst>
  <p:txStyles>
    <p:titleStyle>
      <a:lvl1pPr algn="l" defTabSz="554478" rtl="0" eaLnBrk="1" latinLnBrk="0" hangingPunct="1">
        <a:lnSpc>
          <a:spcPct val="90000"/>
        </a:lnSpc>
        <a:spcBef>
          <a:spcPct val="0"/>
        </a:spcBef>
        <a:buNone/>
        <a:defRPr sz="2668" kern="1200">
          <a:solidFill>
            <a:schemeClr val="tx1"/>
          </a:solidFill>
          <a:latin typeface="+mj-lt"/>
          <a:ea typeface="+mj-ea"/>
          <a:cs typeface="+mj-cs"/>
        </a:defRPr>
      </a:lvl1pPr>
    </p:titleStyle>
    <p:bodyStyle>
      <a:lvl1pPr marL="138619" indent="-138619" algn="l" defTabSz="554478" rtl="0" eaLnBrk="1" latinLnBrk="0" hangingPunct="1">
        <a:lnSpc>
          <a:spcPct val="90000"/>
        </a:lnSpc>
        <a:spcBef>
          <a:spcPts val="607"/>
        </a:spcBef>
        <a:buFont typeface="Arial" panose="020B0604020202020204" pitchFamily="34" charset="0"/>
        <a:buChar char="•"/>
        <a:defRPr sz="1699" kern="1200">
          <a:solidFill>
            <a:schemeClr val="tx1"/>
          </a:solidFill>
          <a:latin typeface="+mn-lt"/>
          <a:ea typeface="+mn-ea"/>
          <a:cs typeface="+mn-cs"/>
        </a:defRPr>
      </a:lvl1pPr>
      <a:lvl2pPr marL="415859" indent="-138619" algn="l" defTabSz="554478" rtl="0" eaLnBrk="1" latinLnBrk="0" hangingPunct="1">
        <a:lnSpc>
          <a:spcPct val="90000"/>
        </a:lnSpc>
        <a:spcBef>
          <a:spcPts val="303"/>
        </a:spcBef>
        <a:buFont typeface="Arial" panose="020B0604020202020204" pitchFamily="34" charset="0"/>
        <a:buChar char="•"/>
        <a:defRPr sz="1455" kern="1200">
          <a:solidFill>
            <a:schemeClr val="tx1"/>
          </a:solidFill>
          <a:latin typeface="+mn-lt"/>
          <a:ea typeface="+mn-ea"/>
          <a:cs typeface="+mn-cs"/>
        </a:defRPr>
      </a:lvl2pPr>
      <a:lvl3pPr marL="693097" indent="-138619" algn="l" defTabSz="554478" rtl="0" eaLnBrk="1" latinLnBrk="0" hangingPunct="1">
        <a:lnSpc>
          <a:spcPct val="90000"/>
        </a:lnSpc>
        <a:spcBef>
          <a:spcPts val="303"/>
        </a:spcBef>
        <a:buFont typeface="Arial" panose="020B0604020202020204" pitchFamily="34" charset="0"/>
        <a:buChar char="•"/>
        <a:defRPr sz="1213" kern="1200">
          <a:solidFill>
            <a:schemeClr val="tx1"/>
          </a:solidFill>
          <a:latin typeface="+mn-lt"/>
          <a:ea typeface="+mn-ea"/>
          <a:cs typeface="+mn-cs"/>
        </a:defRPr>
      </a:lvl3pPr>
      <a:lvl4pPr marL="970337" indent="-138619" algn="l" defTabSz="554478" rtl="0" eaLnBrk="1" latinLnBrk="0" hangingPunct="1">
        <a:lnSpc>
          <a:spcPct val="90000"/>
        </a:lnSpc>
        <a:spcBef>
          <a:spcPts val="303"/>
        </a:spcBef>
        <a:buFont typeface="Arial" panose="020B0604020202020204" pitchFamily="34" charset="0"/>
        <a:buChar char="•"/>
        <a:defRPr sz="1092" kern="1200">
          <a:solidFill>
            <a:schemeClr val="tx1"/>
          </a:solidFill>
          <a:latin typeface="+mn-lt"/>
          <a:ea typeface="+mn-ea"/>
          <a:cs typeface="+mn-cs"/>
        </a:defRPr>
      </a:lvl4pPr>
      <a:lvl5pPr marL="1247575" indent="-138619" algn="l" defTabSz="554478" rtl="0" eaLnBrk="1" latinLnBrk="0" hangingPunct="1">
        <a:lnSpc>
          <a:spcPct val="90000"/>
        </a:lnSpc>
        <a:spcBef>
          <a:spcPts val="303"/>
        </a:spcBef>
        <a:buFont typeface="Arial" panose="020B0604020202020204" pitchFamily="34" charset="0"/>
        <a:buChar char="•"/>
        <a:defRPr sz="1092" kern="1200">
          <a:solidFill>
            <a:schemeClr val="tx1"/>
          </a:solidFill>
          <a:latin typeface="+mn-lt"/>
          <a:ea typeface="+mn-ea"/>
          <a:cs typeface="+mn-cs"/>
        </a:defRPr>
      </a:lvl5pPr>
      <a:lvl6pPr marL="1524815" indent="-138619" algn="l" defTabSz="554478" rtl="0" eaLnBrk="1" latinLnBrk="0" hangingPunct="1">
        <a:lnSpc>
          <a:spcPct val="90000"/>
        </a:lnSpc>
        <a:spcBef>
          <a:spcPts val="303"/>
        </a:spcBef>
        <a:buFont typeface="Arial" panose="020B0604020202020204" pitchFamily="34" charset="0"/>
        <a:buChar char="•"/>
        <a:defRPr sz="1092" kern="1200">
          <a:solidFill>
            <a:schemeClr val="tx1"/>
          </a:solidFill>
          <a:latin typeface="+mn-lt"/>
          <a:ea typeface="+mn-ea"/>
          <a:cs typeface="+mn-cs"/>
        </a:defRPr>
      </a:lvl6pPr>
      <a:lvl7pPr marL="1802055" indent="-138619" algn="l" defTabSz="554478" rtl="0" eaLnBrk="1" latinLnBrk="0" hangingPunct="1">
        <a:lnSpc>
          <a:spcPct val="90000"/>
        </a:lnSpc>
        <a:spcBef>
          <a:spcPts val="303"/>
        </a:spcBef>
        <a:buFont typeface="Arial" panose="020B0604020202020204" pitchFamily="34" charset="0"/>
        <a:buChar char="•"/>
        <a:defRPr sz="1092" kern="1200">
          <a:solidFill>
            <a:schemeClr val="tx1"/>
          </a:solidFill>
          <a:latin typeface="+mn-lt"/>
          <a:ea typeface="+mn-ea"/>
          <a:cs typeface="+mn-cs"/>
        </a:defRPr>
      </a:lvl7pPr>
      <a:lvl8pPr marL="2079295" indent="-138619" algn="l" defTabSz="554478" rtl="0" eaLnBrk="1" latinLnBrk="0" hangingPunct="1">
        <a:lnSpc>
          <a:spcPct val="90000"/>
        </a:lnSpc>
        <a:spcBef>
          <a:spcPts val="303"/>
        </a:spcBef>
        <a:buFont typeface="Arial" panose="020B0604020202020204" pitchFamily="34" charset="0"/>
        <a:buChar char="•"/>
        <a:defRPr sz="1092" kern="1200">
          <a:solidFill>
            <a:schemeClr val="tx1"/>
          </a:solidFill>
          <a:latin typeface="+mn-lt"/>
          <a:ea typeface="+mn-ea"/>
          <a:cs typeface="+mn-cs"/>
        </a:defRPr>
      </a:lvl8pPr>
      <a:lvl9pPr marL="2356533" indent="-138619" algn="l" defTabSz="554478" rtl="0" eaLnBrk="1" latinLnBrk="0" hangingPunct="1">
        <a:lnSpc>
          <a:spcPct val="90000"/>
        </a:lnSpc>
        <a:spcBef>
          <a:spcPts val="303"/>
        </a:spcBef>
        <a:buFont typeface="Arial" panose="020B0604020202020204" pitchFamily="34" charset="0"/>
        <a:buChar char="•"/>
        <a:defRPr sz="1092" kern="1200">
          <a:solidFill>
            <a:schemeClr val="tx1"/>
          </a:solidFill>
          <a:latin typeface="+mn-lt"/>
          <a:ea typeface="+mn-ea"/>
          <a:cs typeface="+mn-cs"/>
        </a:defRPr>
      </a:lvl9pPr>
    </p:bodyStyle>
    <p:otherStyle>
      <a:defPPr>
        <a:defRPr lang="es-ES_tradnl"/>
      </a:defPPr>
      <a:lvl1pPr marL="0" algn="l" defTabSz="554478" rtl="0" eaLnBrk="1" latinLnBrk="0" hangingPunct="1">
        <a:defRPr sz="1092" kern="1200">
          <a:solidFill>
            <a:schemeClr val="tx1"/>
          </a:solidFill>
          <a:latin typeface="+mn-lt"/>
          <a:ea typeface="+mn-ea"/>
          <a:cs typeface="+mn-cs"/>
        </a:defRPr>
      </a:lvl1pPr>
      <a:lvl2pPr marL="277240" algn="l" defTabSz="554478" rtl="0" eaLnBrk="1" latinLnBrk="0" hangingPunct="1">
        <a:defRPr sz="1092" kern="1200">
          <a:solidFill>
            <a:schemeClr val="tx1"/>
          </a:solidFill>
          <a:latin typeface="+mn-lt"/>
          <a:ea typeface="+mn-ea"/>
          <a:cs typeface="+mn-cs"/>
        </a:defRPr>
      </a:lvl2pPr>
      <a:lvl3pPr marL="554478" algn="l" defTabSz="554478" rtl="0" eaLnBrk="1" latinLnBrk="0" hangingPunct="1">
        <a:defRPr sz="1092" kern="1200">
          <a:solidFill>
            <a:schemeClr val="tx1"/>
          </a:solidFill>
          <a:latin typeface="+mn-lt"/>
          <a:ea typeface="+mn-ea"/>
          <a:cs typeface="+mn-cs"/>
        </a:defRPr>
      </a:lvl3pPr>
      <a:lvl4pPr marL="831718" algn="l" defTabSz="554478" rtl="0" eaLnBrk="1" latinLnBrk="0" hangingPunct="1">
        <a:defRPr sz="1092" kern="1200">
          <a:solidFill>
            <a:schemeClr val="tx1"/>
          </a:solidFill>
          <a:latin typeface="+mn-lt"/>
          <a:ea typeface="+mn-ea"/>
          <a:cs typeface="+mn-cs"/>
        </a:defRPr>
      </a:lvl4pPr>
      <a:lvl5pPr marL="1108956" algn="l" defTabSz="554478" rtl="0" eaLnBrk="1" latinLnBrk="0" hangingPunct="1">
        <a:defRPr sz="1092" kern="1200">
          <a:solidFill>
            <a:schemeClr val="tx1"/>
          </a:solidFill>
          <a:latin typeface="+mn-lt"/>
          <a:ea typeface="+mn-ea"/>
          <a:cs typeface="+mn-cs"/>
        </a:defRPr>
      </a:lvl5pPr>
      <a:lvl6pPr marL="1386196" algn="l" defTabSz="554478" rtl="0" eaLnBrk="1" latinLnBrk="0" hangingPunct="1">
        <a:defRPr sz="1092" kern="1200">
          <a:solidFill>
            <a:schemeClr val="tx1"/>
          </a:solidFill>
          <a:latin typeface="+mn-lt"/>
          <a:ea typeface="+mn-ea"/>
          <a:cs typeface="+mn-cs"/>
        </a:defRPr>
      </a:lvl6pPr>
      <a:lvl7pPr marL="1663434" algn="l" defTabSz="554478" rtl="0" eaLnBrk="1" latinLnBrk="0" hangingPunct="1">
        <a:defRPr sz="1092" kern="1200">
          <a:solidFill>
            <a:schemeClr val="tx1"/>
          </a:solidFill>
          <a:latin typeface="+mn-lt"/>
          <a:ea typeface="+mn-ea"/>
          <a:cs typeface="+mn-cs"/>
        </a:defRPr>
      </a:lvl7pPr>
      <a:lvl8pPr marL="1940674" algn="l" defTabSz="554478" rtl="0" eaLnBrk="1" latinLnBrk="0" hangingPunct="1">
        <a:defRPr sz="1092" kern="1200">
          <a:solidFill>
            <a:schemeClr val="tx1"/>
          </a:solidFill>
          <a:latin typeface="+mn-lt"/>
          <a:ea typeface="+mn-ea"/>
          <a:cs typeface="+mn-cs"/>
        </a:defRPr>
      </a:lvl8pPr>
      <a:lvl9pPr marL="2217914" algn="l" defTabSz="554478" rtl="0" eaLnBrk="1" latinLnBrk="0" hangingPunct="1">
        <a:defRPr sz="1092"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24.png"/><Relationship Id="rId2" Type="http://schemas.openxmlformats.org/officeDocument/2006/relationships/image" Target="../media/image25.png"/><Relationship Id="rId1" Type="http://schemas.openxmlformats.org/officeDocument/2006/relationships/slideLayout" Target="../slideLayouts/slideLayout9.xml"/><Relationship Id="rId6" Type="http://schemas.microsoft.com/office/2007/relationships/hdphoto" Target="../media/hdphoto1.wdp"/><Relationship Id="rId5" Type="http://schemas.openxmlformats.org/officeDocument/2006/relationships/image" Target="../media/image23.png"/><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9.png"/><Relationship Id="rId7" Type="http://schemas.openxmlformats.org/officeDocument/2006/relationships/image" Target="../media/image32.png"/><Relationship Id="rId2" Type="http://schemas.openxmlformats.org/officeDocument/2006/relationships/image" Target="../media/image28.png"/><Relationship Id="rId1" Type="http://schemas.openxmlformats.org/officeDocument/2006/relationships/slideLayout" Target="../slideLayouts/slideLayout9.xml"/><Relationship Id="rId6" Type="http://schemas.microsoft.com/office/2007/relationships/hdphoto" Target="../media/hdphoto2.wdp"/><Relationship Id="rId5" Type="http://schemas.openxmlformats.org/officeDocument/2006/relationships/image" Target="../media/image31.png"/><Relationship Id="rId4" Type="http://schemas.openxmlformats.org/officeDocument/2006/relationships/image" Target="../media/image30.png"/><Relationship Id="rId9" Type="http://schemas.openxmlformats.org/officeDocument/2006/relationships/image" Target="../media/image34.png"/></Relationships>
</file>

<file path=ppt/slides/_rels/slide1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9.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13.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image" Target="../media/image40.png"/><Relationship Id="rId1" Type="http://schemas.openxmlformats.org/officeDocument/2006/relationships/slideLayout" Target="../slideLayouts/slideLayout9.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9.xml"/><Relationship Id="rId6" Type="http://schemas.openxmlformats.org/officeDocument/2006/relationships/image" Target="../media/image12.png"/><Relationship Id="rId11" Type="http://schemas.openxmlformats.org/officeDocument/2006/relationships/image" Target="../media/image16.png"/><Relationship Id="rId5" Type="http://schemas.openxmlformats.org/officeDocument/2006/relationships/image" Target="../media/image11.png"/><Relationship Id="rId10" Type="http://schemas.openxmlformats.org/officeDocument/2006/relationships/image" Target="../media/image7.png"/><Relationship Id="rId4" Type="http://schemas.openxmlformats.org/officeDocument/2006/relationships/image" Target="../media/image10.png"/><Relationship Id="rId9"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9.png"/><Relationship Id="rId1" Type="http://schemas.openxmlformats.org/officeDocument/2006/relationships/slideLayout" Target="../slideLayouts/slideLayout9.xml"/><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hyperlink" Target="https://app.bde.es/ree_mle/" TargetMode="External"/><Relationship Id="rId2" Type="http://schemas.openxmlformats.org/officeDocument/2006/relationships/image" Target="../media/image19.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hyperlink" Target="https://app.bde.es/ree_mle/" TargetMode="External"/><Relationship Id="rId2" Type="http://schemas.openxmlformats.org/officeDocument/2006/relationships/image" Target="../media/image20.png"/><Relationship Id="rId1" Type="http://schemas.openxmlformats.org/officeDocument/2006/relationships/slideLayout" Target="../slideLayouts/slideLayout9.xml"/><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9.xml"/><Relationship Id="rId5" Type="http://schemas.openxmlformats.org/officeDocument/2006/relationships/image" Target="../media/image24.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F184B8B8-ED57-B71E-95BB-A83801EDB83E}"/>
              </a:ext>
            </a:extLst>
          </p:cNvPr>
          <p:cNvSpPr>
            <a:spLocks noGrp="1"/>
          </p:cNvSpPr>
          <p:nvPr>
            <p:ph type="body" sz="quarter" idx="11"/>
          </p:nvPr>
        </p:nvSpPr>
        <p:spPr/>
        <p:txBody>
          <a:bodyPr/>
          <a:lstStyle/>
          <a:p>
            <a:r>
              <a:rPr lang="en-GB" sz="1400" dirty="0">
                <a:ea typeface="Times New Roman" panose="02020603050405020304" pitchFamily="18" charset="0"/>
                <a:cs typeface="Times New Roman" panose="02020603050405020304" pitchFamily="18" charset="0"/>
              </a:rPr>
              <a:t>70</a:t>
            </a:r>
            <a:r>
              <a:rPr lang="en-GB" sz="1400" baseline="30000" dirty="0">
                <a:ea typeface="Times New Roman" panose="02020603050405020304" pitchFamily="18" charset="0"/>
                <a:cs typeface="Times New Roman" panose="02020603050405020304" pitchFamily="18" charset="0"/>
              </a:rPr>
              <a:t>th</a:t>
            </a:r>
            <a:r>
              <a:rPr lang="en-GB" sz="1400" dirty="0">
                <a:ea typeface="Times New Roman" panose="02020603050405020304" pitchFamily="18" charset="0"/>
                <a:cs typeface="Times New Roman" panose="02020603050405020304" pitchFamily="18" charset="0"/>
              </a:rPr>
              <a:t> World Continuous Auditing and Reporting Symposium (WCARS)</a:t>
            </a:r>
            <a:endParaRPr lang="es-ES_tradnl" sz="1400" dirty="0">
              <a:ea typeface="Times New Roman" panose="02020603050405020304" pitchFamily="18" charset="0"/>
              <a:cs typeface="Times New Roman" panose="02020603050405020304" pitchFamily="18" charset="0"/>
            </a:endParaRPr>
          </a:p>
        </p:txBody>
      </p:sp>
      <p:sp>
        <p:nvSpPr>
          <p:cNvPr id="3" name="Marcador de texto 2">
            <a:extLst>
              <a:ext uri="{FF2B5EF4-FFF2-40B4-BE49-F238E27FC236}">
                <a16:creationId xmlns:a16="http://schemas.microsoft.com/office/drawing/2014/main" id="{EA944050-6996-9842-38B7-A1EFC755A078}"/>
              </a:ext>
            </a:extLst>
          </p:cNvPr>
          <p:cNvSpPr>
            <a:spLocks noGrp="1"/>
          </p:cNvSpPr>
          <p:nvPr>
            <p:ph type="body" sz="quarter" idx="16"/>
          </p:nvPr>
        </p:nvSpPr>
        <p:spPr>
          <a:xfrm>
            <a:off x="666255" y="3734416"/>
            <a:ext cx="6387517" cy="535557"/>
          </a:xfrm>
        </p:spPr>
        <p:txBody>
          <a:bodyPr/>
          <a:lstStyle/>
          <a:p>
            <a:r>
              <a:rPr lang="es-ES_tradnl" sz="1800" dirty="0"/>
              <a:t>Eva esteban bragado</a:t>
            </a:r>
          </a:p>
        </p:txBody>
      </p:sp>
      <p:sp>
        <p:nvSpPr>
          <p:cNvPr id="4" name="Marcador de texto 3">
            <a:extLst>
              <a:ext uri="{FF2B5EF4-FFF2-40B4-BE49-F238E27FC236}">
                <a16:creationId xmlns:a16="http://schemas.microsoft.com/office/drawing/2014/main" id="{84F22B71-D937-0B0E-C30A-C069717A31F6}"/>
              </a:ext>
            </a:extLst>
          </p:cNvPr>
          <p:cNvSpPr>
            <a:spLocks noGrp="1"/>
          </p:cNvSpPr>
          <p:nvPr>
            <p:ph type="body" sz="quarter" idx="17"/>
          </p:nvPr>
        </p:nvSpPr>
        <p:spPr>
          <a:xfrm>
            <a:off x="666255" y="4873205"/>
            <a:ext cx="6387517" cy="535557"/>
          </a:xfrm>
        </p:spPr>
        <p:txBody>
          <a:bodyPr/>
          <a:lstStyle/>
          <a:p>
            <a:r>
              <a:rPr lang="es-ES_tradnl" sz="2000" dirty="0"/>
              <a:t>STATISTICS DEPARTMENT</a:t>
            </a:r>
          </a:p>
        </p:txBody>
      </p:sp>
      <p:sp>
        <p:nvSpPr>
          <p:cNvPr id="5" name="Marcador de texto 4">
            <a:extLst>
              <a:ext uri="{FF2B5EF4-FFF2-40B4-BE49-F238E27FC236}">
                <a16:creationId xmlns:a16="http://schemas.microsoft.com/office/drawing/2014/main" id="{5758BBA4-AE5A-A8A6-DDAC-F1AB4E1CECD5}"/>
              </a:ext>
            </a:extLst>
          </p:cNvPr>
          <p:cNvSpPr>
            <a:spLocks noGrp="1"/>
          </p:cNvSpPr>
          <p:nvPr>
            <p:ph type="body" sz="quarter" idx="18"/>
          </p:nvPr>
        </p:nvSpPr>
        <p:spPr/>
        <p:txBody>
          <a:bodyPr/>
          <a:lstStyle/>
          <a:p>
            <a:r>
              <a:rPr lang="es-ES_tradnl" dirty="0"/>
              <a:t>MAY 21, 2026</a:t>
            </a:r>
          </a:p>
        </p:txBody>
      </p:sp>
      <p:sp>
        <p:nvSpPr>
          <p:cNvPr id="6" name="Marcador de texto 5">
            <a:extLst>
              <a:ext uri="{FF2B5EF4-FFF2-40B4-BE49-F238E27FC236}">
                <a16:creationId xmlns:a16="http://schemas.microsoft.com/office/drawing/2014/main" id="{A39CF84B-F075-B973-082B-23D5E3F40357}"/>
              </a:ext>
            </a:extLst>
          </p:cNvPr>
          <p:cNvSpPr>
            <a:spLocks noGrp="1"/>
          </p:cNvSpPr>
          <p:nvPr>
            <p:ph type="body" sz="quarter" idx="19"/>
          </p:nvPr>
        </p:nvSpPr>
        <p:spPr>
          <a:xfrm>
            <a:off x="666255" y="2112856"/>
            <a:ext cx="6387517" cy="1227887"/>
          </a:xfrm>
        </p:spPr>
        <p:txBody>
          <a:bodyPr/>
          <a:lstStyle/>
          <a:p>
            <a:r>
              <a:rPr lang="en-GB" sz="2400" dirty="0"/>
              <a:t>V</a:t>
            </a:r>
            <a:r>
              <a:rPr lang="en-GB" sz="2400" cap="none" dirty="0"/>
              <a:t>i</a:t>
            </a:r>
            <a:r>
              <a:rPr lang="en-GB" sz="2400" dirty="0"/>
              <a:t>me: A NEW EXPERIMENTAL STATISTIC FOR VISUALIZING BUSINESS MULTILOCATION IN SPAIN</a:t>
            </a:r>
            <a:endParaRPr lang="es-ES_tradnl" sz="2400" dirty="0"/>
          </a:p>
        </p:txBody>
      </p:sp>
      <p:cxnSp>
        <p:nvCxnSpPr>
          <p:cNvPr id="7" name="Conector recto 6">
            <a:extLst>
              <a:ext uri="{FF2B5EF4-FFF2-40B4-BE49-F238E27FC236}">
                <a16:creationId xmlns:a16="http://schemas.microsoft.com/office/drawing/2014/main" id="{46272040-B708-DACA-2174-7990259A8768}"/>
              </a:ext>
            </a:extLst>
          </p:cNvPr>
          <p:cNvCxnSpPr>
            <a:cxnSpLocks/>
          </p:cNvCxnSpPr>
          <p:nvPr/>
        </p:nvCxnSpPr>
        <p:spPr>
          <a:xfrm>
            <a:off x="552091" y="1509623"/>
            <a:ext cx="68580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83238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C2F2E3-DAB3-DCD5-FF3A-FD5E72839EBA}"/>
            </a:ext>
          </a:extLst>
        </p:cNvPr>
        <p:cNvGrpSpPr/>
        <p:nvPr/>
      </p:nvGrpSpPr>
      <p:grpSpPr>
        <a:xfrm>
          <a:off x="0" y="0"/>
          <a:ext cx="0" cy="0"/>
          <a:chOff x="0" y="0"/>
          <a:chExt cx="0" cy="0"/>
        </a:xfrm>
      </p:grpSpPr>
      <p:pic>
        <p:nvPicPr>
          <p:cNvPr id="26" name="Imagen 25" descr="Interfaz de usuario gráfica, Sitio web, Mapa&#10;&#10;El contenido generado por IA puede ser incorrecto.">
            <a:extLst>
              <a:ext uri="{FF2B5EF4-FFF2-40B4-BE49-F238E27FC236}">
                <a16:creationId xmlns:a16="http://schemas.microsoft.com/office/drawing/2014/main" id="{92564FBD-7696-BD6F-FB23-E5AFB4411D41}"/>
              </a:ext>
            </a:extLst>
          </p:cNvPr>
          <p:cNvPicPr>
            <a:picLocks noChangeAspect="1"/>
          </p:cNvPicPr>
          <p:nvPr/>
        </p:nvPicPr>
        <p:blipFill>
          <a:blip r:embed="rId2"/>
          <a:stretch>
            <a:fillRect/>
          </a:stretch>
        </p:blipFill>
        <p:spPr>
          <a:xfrm>
            <a:off x="1283110" y="4929980"/>
            <a:ext cx="3369695" cy="1817987"/>
          </a:xfrm>
          <a:prstGeom prst="rect">
            <a:avLst/>
          </a:prstGeom>
        </p:spPr>
      </p:pic>
      <p:pic>
        <p:nvPicPr>
          <p:cNvPr id="25" name="Imagen 24">
            <a:extLst>
              <a:ext uri="{FF2B5EF4-FFF2-40B4-BE49-F238E27FC236}">
                <a16:creationId xmlns:a16="http://schemas.microsoft.com/office/drawing/2014/main" id="{33C80A85-5AC7-AE59-43E7-6BDED68BCAAE}"/>
              </a:ext>
            </a:extLst>
          </p:cNvPr>
          <p:cNvPicPr>
            <a:picLocks noChangeAspect="1"/>
          </p:cNvPicPr>
          <p:nvPr/>
        </p:nvPicPr>
        <p:blipFill>
          <a:blip r:embed="rId3"/>
          <a:stretch>
            <a:fillRect/>
          </a:stretch>
        </p:blipFill>
        <p:spPr>
          <a:xfrm>
            <a:off x="574950" y="2979789"/>
            <a:ext cx="3574060" cy="1924882"/>
          </a:xfrm>
          <a:prstGeom prst="rect">
            <a:avLst/>
          </a:prstGeom>
        </p:spPr>
      </p:pic>
      <p:pic>
        <p:nvPicPr>
          <p:cNvPr id="24" name="Imagen 23">
            <a:extLst>
              <a:ext uri="{FF2B5EF4-FFF2-40B4-BE49-F238E27FC236}">
                <a16:creationId xmlns:a16="http://schemas.microsoft.com/office/drawing/2014/main" id="{2BD74E17-2314-7999-6B2C-F27B2F8F2F8C}"/>
              </a:ext>
            </a:extLst>
          </p:cNvPr>
          <p:cNvPicPr>
            <a:picLocks noChangeAspect="1"/>
          </p:cNvPicPr>
          <p:nvPr/>
        </p:nvPicPr>
        <p:blipFill>
          <a:blip r:embed="rId4"/>
          <a:stretch>
            <a:fillRect/>
          </a:stretch>
        </p:blipFill>
        <p:spPr>
          <a:xfrm>
            <a:off x="149326" y="1064970"/>
            <a:ext cx="3799220" cy="1843765"/>
          </a:xfrm>
          <a:prstGeom prst="rect">
            <a:avLst/>
          </a:prstGeom>
        </p:spPr>
      </p:pic>
      <p:sp>
        <p:nvSpPr>
          <p:cNvPr id="8" name="Marcador de texto 7">
            <a:extLst>
              <a:ext uri="{FF2B5EF4-FFF2-40B4-BE49-F238E27FC236}">
                <a16:creationId xmlns:a16="http://schemas.microsoft.com/office/drawing/2014/main" id="{719299A9-433E-AC82-B5A3-5A65C13DD5D3}"/>
              </a:ext>
            </a:extLst>
          </p:cNvPr>
          <p:cNvSpPr>
            <a:spLocks noGrp="1"/>
          </p:cNvSpPr>
          <p:nvPr>
            <p:ph type="body" sz="quarter" idx="16"/>
          </p:nvPr>
        </p:nvSpPr>
        <p:spPr>
          <a:xfrm>
            <a:off x="304800" y="148095"/>
            <a:ext cx="12039600" cy="783937"/>
          </a:xfrm>
        </p:spPr>
        <p:txBody>
          <a:bodyPr/>
          <a:lstStyle/>
          <a:p>
            <a:pPr algn="l"/>
            <a:r>
              <a:rPr lang="en-GB" sz="2400" dirty="0"/>
              <a:t>2. v</a:t>
            </a:r>
            <a:r>
              <a:rPr lang="en-GB" sz="2400" cap="none" dirty="0"/>
              <a:t>i</a:t>
            </a:r>
            <a:r>
              <a:rPr lang="en-GB" sz="2400" dirty="0"/>
              <a:t>me: tool for visualizing business Multilocalization in </a:t>
            </a:r>
            <a:r>
              <a:rPr lang="en-GB" sz="2400" dirty="0" err="1"/>
              <a:t>spain</a:t>
            </a:r>
            <a:endParaRPr lang="en-GB" sz="2400" dirty="0"/>
          </a:p>
          <a:p>
            <a:pPr algn="l"/>
            <a:r>
              <a:rPr lang="en-GB" sz="1400" dirty="0">
                <a:latin typeface="+mj-lt"/>
              </a:rPr>
              <a:t>        Example 2 of the how the tool works</a:t>
            </a:r>
          </a:p>
          <a:p>
            <a:pPr algn="l"/>
            <a:endParaRPr lang="en-GB" sz="1400" dirty="0">
              <a:latin typeface="+mj-lt"/>
            </a:endParaRPr>
          </a:p>
          <a:p>
            <a:pPr marL="514350" indent="-514350" algn="l">
              <a:buAutoNum type="arabicPeriod"/>
            </a:pPr>
            <a:endParaRPr lang="es-ES_tradnl" sz="2400" dirty="0"/>
          </a:p>
        </p:txBody>
      </p:sp>
      <p:cxnSp>
        <p:nvCxnSpPr>
          <p:cNvPr id="6" name="Conector recto 5">
            <a:extLst>
              <a:ext uri="{FF2B5EF4-FFF2-40B4-BE49-F238E27FC236}">
                <a16:creationId xmlns:a16="http://schemas.microsoft.com/office/drawing/2014/main" id="{C01A1A2F-EB41-5132-ACDC-B8C618732868}"/>
              </a:ext>
            </a:extLst>
          </p:cNvPr>
          <p:cNvCxnSpPr/>
          <p:nvPr/>
        </p:nvCxnSpPr>
        <p:spPr>
          <a:xfrm>
            <a:off x="304800" y="931653"/>
            <a:ext cx="11513389"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Cerrar llave 1">
            <a:extLst>
              <a:ext uri="{FF2B5EF4-FFF2-40B4-BE49-F238E27FC236}">
                <a16:creationId xmlns:a16="http://schemas.microsoft.com/office/drawing/2014/main" id="{55F89EC4-E392-18DA-CE36-30B54EE57AE6}"/>
              </a:ext>
            </a:extLst>
          </p:cNvPr>
          <p:cNvSpPr/>
          <p:nvPr/>
        </p:nvSpPr>
        <p:spPr>
          <a:xfrm rot="10800000" flipH="1">
            <a:off x="4695004" y="1235467"/>
            <a:ext cx="481034" cy="5266037"/>
          </a:xfrm>
          <a:prstGeom prst="righ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pic>
        <p:nvPicPr>
          <p:cNvPr id="3" name="Imagen 2">
            <a:extLst>
              <a:ext uri="{FF2B5EF4-FFF2-40B4-BE49-F238E27FC236}">
                <a16:creationId xmlns:a16="http://schemas.microsoft.com/office/drawing/2014/main" id="{109CF36A-7925-BEC5-A4A3-28BC271C3F27}"/>
              </a:ext>
            </a:extLst>
          </p:cNvPr>
          <p:cNvPicPr>
            <a:picLocks noChangeAspect="1"/>
          </p:cNvPicPr>
          <p:nvPr/>
        </p:nvPicPr>
        <p:blipFill>
          <a:blip r:embed="rId5">
            <a:extLst>
              <a:ext uri="{BEBA8EAE-BF5A-486C-A8C5-ECC9F3942E4B}">
                <a14:imgProps xmlns:a14="http://schemas.microsoft.com/office/drawing/2010/main">
                  <a14:imgLayer r:embed="rId6">
                    <a14:imgEffect>
                      <a14:saturation sat="0"/>
                    </a14:imgEffect>
                  </a14:imgLayer>
                </a14:imgProps>
              </a:ext>
            </a:extLst>
          </a:blip>
          <a:stretch>
            <a:fillRect/>
          </a:stretch>
        </p:blipFill>
        <p:spPr>
          <a:xfrm>
            <a:off x="5122734" y="1343943"/>
            <a:ext cx="971026" cy="971026"/>
          </a:xfrm>
          <a:prstGeom prst="rect">
            <a:avLst/>
          </a:prstGeom>
        </p:spPr>
      </p:pic>
      <p:sp>
        <p:nvSpPr>
          <p:cNvPr id="4" name="CuadroTexto 3">
            <a:extLst>
              <a:ext uri="{FF2B5EF4-FFF2-40B4-BE49-F238E27FC236}">
                <a16:creationId xmlns:a16="http://schemas.microsoft.com/office/drawing/2014/main" id="{F8AFD117-83F9-DDE3-A7C0-2AC4B0E369FA}"/>
              </a:ext>
            </a:extLst>
          </p:cNvPr>
          <p:cNvSpPr txBox="1"/>
          <p:nvPr/>
        </p:nvSpPr>
        <p:spPr>
          <a:xfrm>
            <a:off x="6115196" y="1353430"/>
            <a:ext cx="5904656" cy="971026"/>
          </a:xfrm>
          <a:prstGeom prst="rect">
            <a:avLst/>
          </a:prstGeom>
        </p:spPr>
        <p:txBody>
          <a:bodyPr vert="horz" wrap="square" lIns="91440" tIns="45720" rIns="91440" bIns="45720" rtlCol="0">
            <a:noAutofit/>
          </a:bodyPr>
          <a:lstStyle>
            <a:defPPr>
              <a:defRPr lang="es-ES"/>
            </a:defPPr>
            <a:lvl1pPr marR="0" indent="0" fontAlgn="auto">
              <a:lnSpc>
                <a:spcPts val="2160"/>
              </a:lnSpc>
              <a:spcBef>
                <a:spcPts val="0"/>
              </a:spcBef>
              <a:spcAft>
                <a:spcPts val="432"/>
              </a:spcAft>
              <a:buClrTx/>
              <a:buSzTx/>
              <a:buFontTx/>
              <a:buNone/>
              <a:tabLst/>
              <a:defRPr kumimoji="0" b="0" i="0" u="none" strike="noStrike" cap="none" spc="0" normalizeH="0" baseline="0">
                <a:ln>
                  <a:noFill/>
                </a:ln>
                <a:solidFill>
                  <a:srgbClr val="000000"/>
                </a:solidFill>
                <a:effectLst/>
                <a:uLnTx/>
                <a:uFillTx/>
                <a:latin typeface="BdE Neue Helvetica 55 Roman" pitchFamily="34" charset="0"/>
              </a:defRPr>
            </a:lvl1pPr>
          </a:lstStyle>
          <a:p>
            <a:pPr algn="just"/>
            <a:r>
              <a:rPr lang="en-GB" sz="2000" b="1" dirty="0">
                <a:solidFill>
                  <a:schemeClr val="bg1"/>
                </a:solidFill>
              </a:rPr>
              <a:t>And what if we wanted to see the total assets located in the municipality of Barcelona of all Spanish companies?</a:t>
            </a:r>
          </a:p>
        </p:txBody>
      </p:sp>
      <p:pic>
        <p:nvPicPr>
          <p:cNvPr id="5" name="Imagen 4">
            <a:extLst>
              <a:ext uri="{FF2B5EF4-FFF2-40B4-BE49-F238E27FC236}">
                <a16:creationId xmlns:a16="http://schemas.microsoft.com/office/drawing/2014/main" id="{8542D396-33E3-3B7F-106D-47D734C5A230}"/>
              </a:ext>
            </a:extLst>
          </p:cNvPr>
          <p:cNvPicPr>
            <a:picLocks noChangeAspect="1"/>
          </p:cNvPicPr>
          <p:nvPr/>
        </p:nvPicPr>
        <p:blipFill rotWithShape="1">
          <a:blip r:embed="rId7"/>
          <a:srcRect t="15710" b="14973"/>
          <a:stretch/>
        </p:blipFill>
        <p:spPr>
          <a:xfrm>
            <a:off x="5590105" y="2542363"/>
            <a:ext cx="5607588" cy="3887036"/>
          </a:xfrm>
          <a:prstGeom prst="rect">
            <a:avLst/>
          </a:prstGeom>
        </p:spPr>
      </p:pic>
      <p:sp>
        <p:nvSpPr>
          <p:cNvPr id="11" name="Elipse 10">
            <a:extLst>
              <a:ext uri="{FF2B5EF4-FFF2-40B4-BE49-F238E27FC236}">
                <a16:creationId xmlns:a16="http://schemas.microsoft.com/office/drawing/2014/main" id="{3E5D6A00-F766-A404-3256-CBA944B2AC31}"/>
              </a:ext>
            </a:extLst>
          </p:cNvPr>
          <p:cNvSpPr/>
          <p:nvPr/>
        </p:nvSpPr>
        <p:spPr>
          <a:xfrm>
            <a:off x="3107510" y="1624624"/>
            <a:ext cx="267638" cy="288032"/>
          </a:xfrm>
          <a:prstGeom prst="ellipse">
            <a:avLst/>
          </a:prstGeom>
          <a:solidFill>
            <a:srgbClr val="00206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b="1" dirty="0"/>
              <a:t>1</a:t>
            </a:r>
          </a:p>
        </p:txBody>
      </p:sp>
      <p:sp>
        <p:nvSpPr>
          <p:cNvPr id="12" name="Elipse 11">
            <a:extLst>
              <a:ext uri="{FF2B5EF4-FFF2-40B4-BE49-F238E27FC236}">
                <a16:creationId xmlns:a16="http://schemas.microsoft.com/office/drawing/2014/main" id="{6FC40ABE-D159-CE06-0C98-2282CF819E45}"/>
              </a:ext>
            </a:extLst>
          </p:cNvPr>
          <p:cNvSpPr/>
          <p:nvPr/>
        </p:nvSpPr>
        <p:spPr>
          <a:xfrm>
            <a:off x="3241329" y="3462512"/>
            <a:ext cx="267638" cy="288032"/>
          </a:xfrm>
          <a:prstGeom prst="ellipse">
            <a:avLst/>
          </a:prstGeom>
          <a:solidFill>
            <a:srgbClr val="00206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b="1" dirty="0"/>
              <a:t>2</a:t>
            </a:r>
          </a:p>
        </p:txBody>
      </p:sp>
      <p:sp>
        <p:nvSpPr>
          <p:cNvPr id="13" name="Elipse 12">
            <a:extLst>
              <a:ext uri="{FF2B5EF4-FFF2-40B4-BE49-F238E27FC236}">
                <a16:creationId xmlns:a16="http://schemas.microsoft.com/office/drawing/2014/main" id="{233E3272-DAED-A2D2-C881-45F7488ACFA6}"/>
              </a:ext>
            </a:extLst>
          </p:cNvPr>
          <p:cNvSpPr/>
          <p:nvPr/>
        </p:nvSpPr>
        <p:spPr>
          <a:xfrm>
            <a:off x="3827217" y="5296639"/>
            <a:ext cx="267638" cy="288032"/>
          </a:xfrm>
          <a:prstGeom prst="ellipse">
            <a:avLst/>
          </a:prstGeom>
          <a:solidFill>
            <a:srgbClr val="00206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b="1" dirty="0"/>
              <a:t>3</a:t>
            </a:r>
          </a:p>
        </p:txBody>
      </p:sp>
      <p:sp>
        <p:nvSpPr>
          <p:cNvPr id="14" name="CuadroTexto 13">
            <a:extLst>
              <a:ext uri="{FF2B5EF4-FFF2-40B4-BE49-F238E27FC236}">
                <a16:creationId xmlns:a16="http://schemas.microsoft.com/office/drawing/2014/main" id="{A9D39655-BF98-25B6-6E09-B89ADCFC663A}"/>
              </a:ext>
            </a:extLst>
          </p:cNvPr>
          <p:cNvSpPr txBox="1"/>
          <p:nvPr/>
        </p:nvSpPr>
        <p:spPr>
          <a:xfrm>
            <a:off x="6115196" y="2993669"/>
            <a:ext cx="4536504" cy="2880320"/>
          </a:xfrm>
          <a:prstGeom prst="rect">
            <a:avLst/>
          </a:prstGeom>
        </p:spPr>
        <p:txBody>
          <a:bodyPr vert="horz" wrap="square" lIns="91440" tIns="45720" rIns="91440" bIns="45720" rtlCol="0">
            <a:noAutofit/>
          </a:bodyPr>
          <a:lstStyle/>
          <a:p>
            <a:pPr marL="0" marR="0" indent="0" algn="just" defTabSz="914400" rtl="0" eaLnBrk="1" fontAlgn="auto" latinLnBrk="0" hangingPunct="1">
              <a:spcBef>
                <a:spcPts val="0"/>
              </a:spcBef>
              <a:spcAft>
                <a:spcPts val="432"/>
              </a:spcAft>
              <a:buClrTx/>
              <a:buSzTx/>
              <a:buFontTx/>
              <a:buNone/>
              <a:tabLst/>
            </a:pPr>
            <a:r>
              <a:rPr lang="en-GB" sz="1200" b="1" u="sng" dirty="0">
                <a:solidFill>
                  <a:srgbClr val="000000"/>
                </a:solidFill>
                <a:latin typeface="BdE Neue Helvetica 55 Roman" pitchFamily="34" charset="0"/>
              </a:rPr>
              <a:t>Steps:</a:t>
            </a:r>
          </a:p>
          <a:p>
            <a:pPr marL="0" marR="0" indent="0" algn="just" defTabSz="914400" rtl="0" eaLnBrk="1" fontAlgn="auto" latinLnBrk="0" hangingPunct="1">
              <a:spcBef>
                <a:spcPts val="0"/>
              </a:spcBef>
              <a:spcAft>
                <a:spcPts val="432"/>
              </a:spcAft>
              <a:buClrTx/>
              <a:buSzTx/>
              <a:buFontTx/>
              <a:buNone/>
              <a:tabLst/>
            </a:pPr>
            <a:endParaRPr lang="en-GB" sz="1200" b="1" u="sng" dirty="0">
              <a:solidFill>
                <a:srgbClr val="000000"/>
              </a:solidFill>
              <a:latin typeface="BdE Neue Helvetica 55 Roman" pitchFamily="34" charset="0"/>
            </a:endParaRPr>
          </a:p>
          <a:p>
            <a:pPr marL="228600" indent="-228600" algn="l">
              <a:buFont typeface="+mj-lt"/>
              <a:buAutoNum type="arabicPeriod"/>
            </a:pPr>
            <a:r>
              <a:rPr lang="en-US" sz="1200" dirty="0">
                <a:solidFill>
                  <a:srgbClr val="000000"/>
                </a:solidFill>
                <a:latin typeface="BdE Neue Helvetica 55 Roman" pitchFamily="34" charset="0"/>
              </a:rPr>
              <a:t>First, we select on the map above (by registered office) Catalonia.</a:t>
            </a:r>
          </a:p>
          <a:p>
            <a:pPr marL="228600" indent="-228600" algn="l">
              <a:buFont typeface="+mj-lt"/>
              <a:buAutoNum type="arabicPeriod"/>
            </a:pPr>
            <a:endParaRPr lang="en-US" sz="1200" dirty="0">
              <a:solidFill>
                <a:srgbClr val="000000"/>
              </a:solidFill>
              <a:latin typeface="BdE Neue Helvetica 55 Roman" pitchFamily="34" charset="0"/>
            </a:endParaRPr>
          </a:p>
          <a:p>
            <a:pPr marL="228600" indent="-228600" algn="l">
              <a:buFont typeface="+mj-lt"/>
              <a:buAutoNum type="arabicPeriod"/>
            </a:pPr>
            <a:r>
              <a:rPr lang="en-US" sz="1200" dirty="0">
                <a:solidFill>
                  <a:srgbClr val="000000"/>
                </a:solidFill>
                <a:latin typeface="BdE Neue Helvetica 55 Roman" pitchFamily="34" charset="0"/>
              </a:rPr>
              <a:t>Then, we select the province of Barcelona.</a:t>
            </a:r>
          </a:p>
          <a:p>
            <a:pPr marL="228600" indent="-228600" algn="l">
              <a:buFont typeface="+mj-lt"/>
              <a:buAutoNum type="arabicPeriod"/>
            </a:pPr>
            <a:endParaRPr lang="en-US" sz="1200" dirty="0">
              <a:solidFill>
                <a:srgbClr val="000000"/>
              </a:solidFill>
              <a:latin typeface="BdE Neue Helvetica 55 Roman" pitchFamily="34" charset="0"/>
            </a:endParaRPr>
          </a:p>
          <a:p>
            <a:pPr marL="228600" indent="-228600" algn="l">
              <a:buFont typeface="+mj-lt"/>
              <a:buAutoNum type="arabicPeriod"/>
            </a:pPr>
            <a:r>
              <a:rPr lang="en-US" sz="1200" dirty="0">
                <a:solidFill>
                  <a:srgbClr val="000000"/>
                </a:solidFill>
                <a:latin typeface="BdE Neue Helvetica 55 Roman" pitchFamily="34" charset="0"/>
              </a:rPr>
              <a:t>Subsequently, we will select the municipality of Barcelona to view the total assets of companies from all over Spain located in the municipality of Barcelona</a:t>
            </a:r>
          </a:p>
        </p:txBody>
      </p:sp>
      <p:sp>
        <p:nvSpPr>
          <p:cNvPr id="15" name="Elipse 14">
            <a:extLst>
              <a:ext uri="{FF2B5EF4-FFF2-40B4-BE49-F238E27FC236}">
                <a16:creationId xmlns:a16="http://schemas.microsoft.com/office/drawing/2014/main" id="{A5DCE4E8-AA27-A531-11B0-64EFC4E70961}"/>
              </a:ext>
            </a:extLst>
          </p:cNvPr>
          <p:cNvSpPr/>
          <p:nvPr/>
        </p:nvSpPr>
        <p:spPr>
          <a:xfrm>
            <a:off x="6099668" y="3462512"/>
            <a:ext cx="267638" cy="288032"/>
          </a:xfrm>
          <a:prstGeom prst="ellipse">
            <a:avLst/>
          </a:prstGeom>
          <a:solidFill>
            <a:srgbClr val="00206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b="1" dirty="0"/>
              <a:t>1</a:t>
            </a:r>
          </a:p>
        </p:txBody>
      </p:sp>
      <p:sp>
        <p:nvSpPr>
          <p:cNvPr id="16" name="Elipse 15">
            <a:extLst>
              <a:ext uri="{FF2B5EF4-FFF2-40B4-BE49-F238E27FC236}">
                <a16:creationId xmlns:a16="http://schemas.microsoft.com/office/drawing/2014/main" id="{1C279AF2-4855-731F-DA02-E3010A1C1A2E}"/>
              </a:ext>
            </a:extLst>
          </p:cNvPr>
          <p:cNvSpPr/>
          <p:nvPr/>
        </p:nvSpPr>
        <p:spPr>
          <a:xfrm>
            <a:off x="6115196" y="4433829"/>
            <a:ext cx="267638" cy="288032"/>
          </a:xfrm>
          <a:prstGeom prst="ellipse">
            <a:avLst/>
          </a:prstGeom>
          <a:solidFill>
            <a:srgbClr val="00206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b="1" dirty="0"/>
              <a:t>3</a:t>
            </a:r>
          </a:p>
        </p:txBody>
      </p:sp>
      <p:sp>
        <p:nvSpPr>
          <p:cNvPr id="17" name="Elipse 16">
            <a:extLst>
              <a:ext uri="{FF2B5EF4-FFF2-40B4-BE49-F238E27FC236}">
                <a16:creationId xmlns:a16="http://schemas.microsoft.com/office/drawing/2014/main" id="{543BF2D2-887E-818F-B856-45A0CF76105E}"/>
              </a:ext>
            </a:extLst>
          </p:cNvPr>
          <p:cNvSpPr/>
          <p:nvPr/>
        </p:nvSpPr>
        <p:spPr>
          <a:xfrm>
            <a:off x="6099668" y="4029664"/>
            <a:ext cx="267638" cy="288032"/>
          </a:xfrm>
          <a:prstGeom prst="ellipse">
            <a:avLst/>
          </a:prstGeom>
          <a:solidFill>
            <a:srgbClr val="00206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b="1" dirty="0"/>
              <a:t>2</a:t>
            </a:r>
          </a:p>
        </p:txBody>
      </p:sp>
    </p:spTree>
    <p:extLst>
      <p:ext uri="{BB962C8B-B14F-4D97-AF65-F5344CB8AC3E}">
        <p14:creationId xmlns:p14="http://schemas.microsoft.com/office/powerpoint/2010/main" val="13946976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ABBBF1-137F-3633-365A-4B4FE95B8CA9}"/>
            </a:ext>
          </a:extLst>
        </p:cNvPr>
        <p:cNvGrpSpPr/>
        <p:nvPr/>
      </p:nvGrpSpPr>
      <p:grpSpPr>
        <a:xfrm>
          <a:off x="0" y="0"/>
          <a:ext cx="0" cy="0"/>
          <a:chOff x="0" y="0"/>
          <a:chExt cx="0" cy="0"/>
        </a:xfrm>
      </p:grpSpPr>
      <p:sp>
        <p:nvSpPr>
          <p:cNvPr id="8" name="Marcador de texto 7">
            <a:extLst>
              <a:ext uri="{FF2B5EF4-FFF2-40B4-BE49-F238E27FC236}">
                <a16:creationId xmlns:a16="http://schemas.microsoft.com/office/drawing/2014/main" id="{60F4D298-EF72-A728-0C83-C8ED948DB330}"/>
              </a:ext>
            </a:extLst>
          </p:cNvPr>
          <p:cNvSpPr>
            <a:spLocks noGrp="1"/>
          </p:cNvSpPr>
          <p:nvPr>
            <p:ph type="body" sz="quarter" idx="16"/>
          </p:nvPr>
        </p:nvSpPr>
        <p:spPr>
          <a:xfrm>
            <a:off x="304800" y="148095"/>
            <a:ext cx="12039600" cy="783937"/>
          </a:xfrm>
        </p:spPr>
        <p:txBody>
          <a:bodyPr/>
          <a:lstStyle/>
          <a:p>
            <a:pPr algn="l"/>
            <a:r>
              <a:rPr lang="en-GB" sz="2400" dirty="0"/>
              <a:t>3. USE CASES</a:t>
            </a:r>
          </a:p>
          <a:p>
            <a:pPr algn="l"/>
            <a:r>
              <a:rPr lang="en-GB" sz="1400" dirty="0">
                <a:latin typeface="+mj-lt"/>
              </a:rPr>
              <a:t>        Impacts of the dana in </a:t>
            </a:r>
            <a:r>
              <a:rPr lang="en-GB" sz="1400" dirty="0" err="1">
                <a:latin typeface="+mj-lt"/>
              </a:rPr>
              <a:t>valencia</a:t>
            </a:r>
            <a:endParaRPr lang="en-GB" sz="1400" dirty="0">
              <a:latin typeface="+mj-lt"/>
            </a:endParaRPr>
          </a:p>
          <a:p>
            <a:pPr algn="l"/>
            <a:endParaRPr lang="en-GB" sz="1400" dirty="0">
              <a:latin typeface="+mj-lt"/>
            </a:endParaRPr>
          </a:p>
          <a:p>
            <a:pPr marL="514350" indent="-514350" algn="l">
              <a:buAutoNum type="arabicPeriod"/>
            </a:pPr>
            <a:endParaRPr lang="es-ES_tradnl" sz="2400" dirty="0"/>
          </a:p>
        </p:txBody>
      </p:sp>
      <p:cxnSp>
        <p:nvCxnSpPr>
          <p:cNvPr id="6" name="Conector recto 5">
            <a:extLst>
              <a:ext uri="{FF2B5EF4-FFF2-40B4-BE49-F238E27FC236}">
                <a16:creationId xmlns:a16="http://schemas.microsoft.com/office/drawing/2014/main" id="{47D63C02-5932-AC15-3E08-E75C2312B313}"/>
              </a:ext>
            </a:extLst>
          </p:cNvPr>
          <p:cNvCxnSpPr/>
          <p:nvPr/>
        </p:nvCxnSpPr>
        <p:spPr>
          <a:xfrm>
            <a:off x="304800" y="931653"/>
            <a:ext cx="11513389" cy="0"/>
          </a:xfrm>
          <a:prstGeom prst="line">
            <a:avLst/>
          </a:prstGeom>
        </p:spPr>
        <p:style>
          <a:lnRef idx="1">
            <a:schemeClr val="accent1"/>
          </a:lnRef>
          <a:fillRef idx="0">
            <a:schemeClr val="accent1"/>
          </a:fillRef>
          <a:effectRef idx="0">
            <a:schemeClr val="accent1"/>
          </a:effectRef>
          <a:fontRef idx="minor">
            <a:schemeClr val="tx1"/>
          </a:fontRef>
        </p:style>
      </p:cxnSp>
      <p:pic>
        <p:nvPicPr>
          <p:cNvPr id="3" name="Imagen 2">
            <a:extLst>
              <a:ext uri="{FF2B5EF4-FFF2-40B4-BE49-F238E27FC236}">
                <a16:creationId xmlns:a16="http://schemas.microsoft.com/office/drawing/2014/main" id="{46D3A497-E259-82F0-3402-859D12113B8B}"/>
              </a:ext>
            </a:extLst>
          </p:cNvPr>
          <p:cNvPicPr>
            <a:picLocks noChangeAspect="1"/>
          </p:cNvPicPr>
          <p:nvPr/>
        </p:nvPicPr>
        <p:blipFill>
          <a:blip r:embed="rId2"/>
          <a:stretch>
            <a:fillRect/>
          </a:stretch>
        </p:blipFill>
        <p:spPr>
          <a:xfrm>
            <a:off x="6595954" y="1621884"/>
            <a:ext cx="5400040" cy="2376805"/>
          </a:xfrm>
          <a:prstGeom prst="rect">
            <a:avLst/>
          </a:prstGeom>
        </p:spPr>
      </p:pic>
      <p:pic>
        <p:nvPicPr>
          <p:cNvPr id="4" name="Imagen 3">
            <a:extLst>
              <a:ext uri="{FF2B5EF4-FFF2-40B4-BE49-F238E27FC236}">
                <a16:creationId xmlns:a16="http://schemas.microsoft.com/office/drawing/2014/main" id="{22AA94A9-1A09-E3E4-53D5-420892721208}"/>
              </a:ext>
            </a:extLst>
          </p:cNvPr>
          <p:cNvPicPr>
            <a:picLocks noChangeAspect="1"/>
          </p:cNvPicPr>
          <p:nvPr/>
        </p:nvPicPr>
        <p:blipFill>
          <a:blip r:embed="rId3"/>
          <a:stretch>
            <a:fillRect/>
          </a:stretch>
        </p:blipFill>
        <p:spPr>
          <a:xfrm>
            <a:off x="894509" y="2433469"/>
            <a:ext cx="1137956" cy="1193925"/>
          </a:xfrm>
          <a:prstGeom prst="rect">
            <a:avLst/>
          </a:prstGeom>
        </p:spPr>
      </p:pic>
      <p:pic>
        <p:nvPicPr>
          <p:cNvPr id="5" name="Imagen 4">
            <a:extLst>
              <a:ext uri="{FF2B5EF4-FFF2-40B4-BE49-F238E27FC236}">
                <a16:creationId xmlns:a16="http://schemas.microsoft.com/office/drawing/2014/main" id="{2BF5F30C-2CB3-2FEC-C5DB-070C188D97C9}"/>
              </a:ext>
            </a:extLst>
          </p:cNvPr>
          <p:cNvPicPr>
            <a:picLocks noChangeAspect="1"/>
          </p:cNvPicPr>
          <p:nvPr/>
        </p:nvPicPr>
        <p:blipFill>
          <a:blip r:embed="rId4"/>
          <a:stretch>
            <a:fillRect/>
          </a:stretch>
        </p:blipFill>
        <p:spPr>
          <a:xfrm>
            <a:off x="10037494" y="2798874"/>
            <a:ext cx="780458" cy="780458"/>
          </a:xfrm>
          <a:prstGeom prst="rect">
            <a:avLst/>
          </a:prstGeom>
        </p:spPr>
      </p:pic>
      <p:sp>
        <p:nvSpPr>
          <p:cNvPr id="7" name="Rectángulo: esquinas redondeadas 6">
            <a:extLst>
              <a:ext uri="{FF2B5EF4-FFF2-40B4-BE49-F238E27FC236}">
                <a16:creationId xmlns:a16="http://schemas.microsoft.com/office/drawing/2014/main" id="{C9B00CC4-54ED-C5DF-89A5-22C9DFBD11B6}"/>
              </a:ext>
            </a:extLst>
          </p:cNvPr>
          <p:cNvSpPr/>
          <p:nvPr/>
        </p:nvSpPr>
        <p:spPr>
          <a:xfrm>
            <a:off x="429900" y="1887888"/>
            <a:ext cx="5774884" cy="1945256"/>
          </a:xfrm>
          <a:prstGeom prst="round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endParaRPr>
          </a:p>
        </p:txBody>
      </p:sp>
      <p:sp>
        <p:nvSpPr>
          <p:cNvPr id="9" name="CuadroTexto 8">
            <a:extLst>
              <a:ext uri="{FF2B5EF4-FFF2-40B4-BE49-F238E27FC236}">
                <a16:creationId xmlns:a16="http://schemas.microsoft.com/office/drawing/2014/main" id="{E2E684C9-4F5F-1B4C-CA92-2A3C837F4772}"/>
              </a:ext>
            </a:extLst>
          </p:cNvPr>
          <p:cNvSpPr txBox="1"/>
          <p:nvPr/>
        </p:nvSpPr>
        <p:spPr>
          <a:xfrm>
            <a:off x="2086084" y="1966958"/>
            <a:ext cx="3910252" cy="1578931"/>
          </a:xfrm>
          <a:prstGeom prst="rect">
            <a:avLst/>
          </a:prstGeom>
        </p:spPr>
        <p:txBody>
          <a:bodyPr vert="horz" wrap="square" lIns="91440" tIns="45720" rIns="91440" bIns="45720" rtlCol="0">
            <a:noAutofit/>
          </a:bodyPr>
          <a:lstStyle>
            <a:defPPr>
              <a:defRPr lang="es-ES"/>
            </a:defPPr>
            <a:lvl1pPr marR="0" indent="0" fontAlgn="auto">
              <a:lnSpc>
                <a:spcPts val="2160"/>
              </a:lnSpc>
              <a:spcBef>
                <a:spcPts val="0"/>
              </a:spcBef>
              <a:spcAft>
                <a:spcPts val="432"/>
              </a:spcAft>
              <a:buClrTx/>
              <a:buSzTx/>
              <a:buFontTx/>
              <a:buNone/>
              <a:tabLst/>
              <a:defRPr kumimoji="0" b="0" i="0" u="none" strike="noStrike" cap="none" spc="0" normalizeH="0" baseline="0">
                <a:ln>
                  <a:noFill/>
                </a:ln>
                <a:solidFill>
                  <a:srgbClr val="000000"/>
                </a:solidFill>
                <a:effectLst/>
                <a:uLnTx/>
                <a:uFillTx/>
                <a:latin typeface="BdE Neue Helvetica 55 Roman" pitchFamily="34" charset="0"/>
              </a:defRPr>
            </a:lvl1pPr>
          </a:lstStyle>
          <a:p>
            <a:r>
              <a:rPr lang="en-US" sz="1600" dirty="0">
                <a:solidFill>
                  <a:schemeClr val="bg1"/>
                </a:solidFill>
              </a:rPr>
              <a:t>In October 2024, a DANA* strongly impacted various municipalities in the province of Valencia, causing millions in losses, hundreds of deaths and severe damage to businesses and homes located in those areas.</a:t>
            </a:r>
            <a:endParaRPr lang="en-GB" sz="1600" dirty="0">
              <a:solidFill>
                <a:schemeClr val="bg1"/>
              </a:solidFill>
            </a:endParaRPr>
          </a:p>
        </p:txBody>
      </p:sp>
      <p:sp>
        <p:nvSpPr>
          <p:cNvPr id="10" name="Rectángulo 9">
            <a:extLst>
              <a:ext uri="{FF2B5EF4-FFF2-40B4-BE49-F238E27FC236}">
                <a16:creationId xmlns:a16="http://schemas.microsoft.com/office/drawing/2014/main" id="{FC27246D-69A3-DD30-2B1E-F8C971DCF667}"/>
              </a:ext>
            </a:extLst>
          </p:cNvPr>
          <p:cNvSpPr/>
          <p:nvPr/>
        </p:nvSpPr>
        <p:spPr>
          <a:xfrm>
            <a:off x="0" y="6448295"/>
            <a:ext cx="8998252" cy="261610"/>
          </a:xfrm>
          <a:prstGeom prst="rect">
            <a:avLst/>
          </a:prstGeom>
        </p:spPr>
        <p:txBody>
          <a:bodyPr wrap="square">
            <a:spAutoFit/>
          </a:bodyPr>
          <a:lstStyle/>
          <a:p>
            <a:pPr algn="just"/>
            <a:r>
              <a:rPr lang="en-GB" sz="1100" b="1" i="1" dirty="0">
                <a:solidFill>
                  <a:schemeClr val="bg1"/>
                </a:solidFill>
                <a:latin typeface="BdE Neue Helvetica 55 Roman" pitchFamily="34" charset="0"/>
              </a:rPr>
              <a:t>(*) </a:t>
            </a:r>
            <a:r>
              <a:rPr lang="en-US" sz="1100" i="1" dirty="0">
                <a:solidFill>
                  <a:schemeClr val="bg1"/>
                </a:solidFill>
                <a:latin typeface="BdE Neue Helvetica 55 Roman" pitchFamily="34" charset="0"/>
              </a:rPr>
              <a:t>DANA (Isolated Depression at High Levels) is a meteorological phenomenon that causes intense storms and torrential rains.</a:t>
            </a:r>
            <a:endParaRPr lang="en-GB" sz="1100" i="1" dirty="0">
              <a:solidFill>
                <a:schemeClr val="bg1"/>
              </a:solidFill>
              <a:latin typeface="BdE Neue Helvetica 55 Roman" pitchFamily="34" charset="0"/>
            </a:endParaRPr>
          </a:p>
        </p:txBody>
      </p:sp>
      <p:pic>
        <p:nvPicPr>
          <p:cNvPr id="11" name="Imagen 10">
            <a:extLst>
              <a:ext uri="{FF2B5EF4-FFF2-40B4-BE49-F238E27FC236}">
                <a16:creationId xmlns:a16="http://schemas.microsoft.com/office/drawing/2014/main" id="{57360039-CDD8-B72F-5DB7-B39E17D49232}"/>
              </a:ext>
            </a:extLst>
          </p:cNvPr>
          <p:cNvPicPr>
            <a:picLocks noChangeAspect="1"/>
          </p:cNvPicPr>
          <p:nvPr/>
        </p:nvPicPr>
        <p:blipFill>
          <a:blip r:embed="rId5">
            <a:extLst>
              <a:ext uri="{BEBA8EAE-BF5A-486C-A8C5-ECC9F3942E4B}">
                <a14:imgProps xmlns:a14="http://schemas.microsoft.com/office/drawing/2010/main">
                  <a14:imgLayer r:embed="rId6">
                    <a14:imgEffect>
                      <a14:saturation sat="0"/>
                    </a14:imgEffect>
                  </a14:imgLayer>
                </a14:imgProps>
              </a:ext>
            </a:extLst>
          </a:blip>
          <a:stretch>
            <a:fillRect/>
          </a:stretch>
        </p:blipFill>
        <p:spPr>
          <a:xfrm>
            <a:off x="627736" y="2030985"/>
            <a:ext cx="554914" cy="554914"/>
          </a:xfrm>
          <a:prstGeom prst="rect">
            <a:avLst/>
          </a:prstGeom>
        </p:spPr>
      </p:pic>
      <p:sp>
        <p:nvSpPr>
          <p:cNvPr id="12" name="CuadroTexto 11">
            <a:extLst>
              <a:ext uri="{FF2B5EF4-FFF2-40B4-BE49-F238E27FC236}">
                <a16:creationId xmlns:a16="http://schemas.microsoft.com/office/drawing/2014/main" id="{4FFD2BF8-1EDE-586A-DDD5-A6F6CCF98116}"/>
              </a:ext>
            </a:extLst>
          </p:cNvPr>
          <p:cNvSpPr txBox="1"/>
          <p:nvPr/>
        </p:nvSpPr>
        <p:spPr>
          <a:xfrm>
            <a:off x="568987" y="4440115"/>
            <a:ext cx="5496710" cy="1771345"/>
          </a:xfrm>
          <a:prstGeom prst="rect">
            <a:avLst/>
          </a:prstGeom>
        </p:spPr>
        <p:txBody>
          <a:bodyPr vert="horz" wrap="square" lIns="91440" tIns="45720" rIns="91440" bIns="45720" rtlCol="0">
            <a:noAutofit/>
          </a:bodyPr>
          <a:lstStyle>
            <a:defPPr>
              <a:defRPr lang="es-ES"/>
            </a:defPPr>
            <a:lvl1pPr marR="0" indent="0" fontAlgn="auto">
              <a:lnSpc>
                <a:spcPts val="2160"/>
              </a:lnSpc>
              <a:spcBef>
                <a:spcPts val="0"/>
              </a:spcBef>
              <a:spcAft>
                <a:spcPts val="432"/>
              </a:spcAft>
              <a:buClrTx/>
              <a:buSzTx/>
              <a:buFontTx/>
              <a:buNone/>
              <a:tabLst/>
              <a:defRPr kumimoji="0" sz="1600" b="0" i="0" u="none" strike="noStrike" cap="none" spc="0" normalizeH="0" baseline="0">
                <a:ln>
                  <a:noFill/>
                </a:ln>
                <a:solidFill>
                  <a:srgbClr val="000000"/>
                </a:solidFill>
                <a:effectLst/>
                <a:uLnTx/>
                <a:uFillTx/>
                <a:latin typeface="BdE Neue Helvetica 55 Roman" pitchFamily="34" charset="0"/>
              </a:defRPr>
            </a:lvl1pPr>
          </a:lstStyle>
          <a:p>
            <a:pPr algn="just"/>
            <a:r>
              <a:rPr lang="en-US" dirty="0">
                <a:solidFill>
                  <a:schemeClr val="bg1"/>
                </a:solidFill>
              </a:rPr>
              <a:t>If we only had accounting information based on the headquarters, we would have an approximate value of assets, employment, sales, or the number of affected companies. However, thanks to the combination with multilocation information, the </a:t>
            </a:r>
            <a:r>
              <a:rPr lang="en-US" b="1" dirty="0">
                <a:solidFill>
                  <a:schemeClr val="bg1"/>
                </a:solidFill>
              </a:rPr>
              <a:t>real impacts of this phenomenon could be estimated more precisely</a:t>
            </a:r>
            <a:r>
              <a:rPr lang="en-US" dirty="0">
                <a:solidFill>
                  <a:schemeClr val="bg1"/>
                </a:solidFill>
              </a:rPr>
              <a:t>.</a:t>
            </a:r>
            <a:endParaRPr lang="en-GB" dirty="0">
              <a:solidFill>
                <a:schemeClr val="bg1"/>
              </a:solidFill>
            </a:endParaRPr>
          </a:p>
        </p:txBody>
      </p:sp>
      <p:sp>
        <p:nvSpPr>
          <p:cNvPr id="13" name="Rectángulo: esquinas redondeadas 12">
            <a:extLst>
              <a:ext uri="{FF2B5EF4-FFF2-40B4-BE49-F238E27FC236}">
                <a16:creationId xmlns:a16="http://schemas.microsoft.com/office/drawing/2014/main" id="{475D1C98-35B4-42BD-76D9-2798253D9847}"/>
              </a:ext>
            </a:extLst>
          </p:cNvPr>
          <p:cNvSpPr/>
          <p:nvPr/>
        </p:nvSpPr>
        <p:spPr>
          <a:xfrm>
            <a:off x="429900" y="4353160"/>
            <a:ext cx="5774885" cy="1945256"/>
          </a:xfrm>
          <a:prstGeom prst="round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endParaRPr>
          </a:p>
        </p:txBody>
      </p:sp>
      <p:sp>
        <p:nvSpPr>
          <p:cNvPr id="14" name="CuadroTexto 13">
            <a:extLst>
              <a:ext uri="{FF2B5EF4-FFF2-40B4-BE49-F238E27FC236}">
                <a16:creationId xmlns:a16="http://schemas.microsoft.com/office/drawing/2014/main" id="{384C85A4-3700-85B4-2C03-0E7A5037D417}"/>
              </a:ext>
            </a:extLst>
          </p:cNvPr>
          <p:cNvSpPr txBox="1"/>
          <p:nvPr/>
        </p:nvSpPr>
        <p:spPr>
          <a:xfrm>
            <a:off x="8996664" y="4493999"/>
            <a:ext cx="2995120" cy="1484182"/>
          </a:xfrm>
          <a:prstGeom prst="rect">
            <a:avLst/>
          </a:prstGeom>
        </p:spPr>
        <p:txBody>
          <a:bodyPr vert="horz" wrap="square" lIns="91440" tIns="45720" rIns="91440" bIns="45720" rtlCol="0">
            <a:noAutofit/>
          </a:bodyPr>
          <a:lstStyle>
            <a:defPPr>
              <a:defRPr lang="es-ES"/>
            </a:defPPr>
            <a:lvl1pPr marR="0" indent="0" fontAlgn="auto">
              <a:lnSpc>
                <a:spcPts val="2160"/>
              </a:lnSpc>
              <a:spcBef>
                <a:spcPts val="0"/>
              </a:spcBef>
              <a:spcAft>
                <a:spcPts val="432"/>
              </a:spcAft>
              <a:buClrTx/>
              <a:buSzTx/>
              <a:buFontTx/>
              <a:buNone/>
              <a:tabLst/>
              <a:defRPr kumimoji="0" sz="1600" b="0" i="0" u="none" strike="noStrike" cap="none" spc="0" normalizeH="0" baseline="0">
                <a:ln>
                  <a:noFill/>
                </a:ln>
                <a:solidFill>
                  <a:srgbClr val="000000"/>
                </a:solidFill>
                <a:effectLst/>
                <a:uLnTx/>
                <a:uFillTx/>
                <a:latin typeface="BdE Neue Helvetica 55 Roman" pitchFamily="34" charset="0"/>
              </a:defRPr>
            </a:lvl1pPr>
          </a:lstStyle>
          <a:p>
            <a:pPr>
              <a:lnSpc>
                <a:spcPct val="100000"/>
              </a:lnSpc>
            </a:pPr>
            <a:r>
              <a:rPr lang="en-US" sz="1100" b="1" dirty="0">
                <a:solidFill>
                  <a:schemeClr val="bg1"/>
                </a:solidFill>
              </a:rPr>
              <a:t>For two specific affected municipalities, the difference was </a:t>
            </a:r>
            <a:r>
              <a:rPr lang="en-US" sz="1800" b="1" dirty="0">
                <a:solidFill>
                  <a:schemeClr val="bg1"/>
                </a:solidFill>
              </a:rPr>
              <a:t>+20% more </a:t>
            </a:r>
            <a:r>
              <a:rPr lang="en-US" sz="1100" b="1" dirty="0">
                <a:solidFill>
                  <a:schemeClr val="bg1"/>
                </a:solidFill>
              </a:rPr>
              <a:t>impact in terms of sales, employment, and assets when analyzing the </a:t>
            </a:r>
            <a:r>
              <a:rPr lang="en-US" b="1" dirty="0">
                <a:solidFill>
                  <a:schemeClr val="bg1"/>
                </a:solidFill>
              </a:rPr>
              <a:t>information by multilocation versus registered office.</a:t>
            </a:r>
            <a:endParaRPr lang="en-GB" b="1" dirty="0">
              <a:solidFill>
                <a:schemeClr val="bg1"/>
              </a:solidFill>
            </a:endParaRPr>
          </a:p>
        </p:txBody>
      </p:sp>
      <p:sp>
        <p:nvSpPr>
          <p:cNvPr id="15" name="CuadroTexto 14">
            <a:extLst>
              <a:ext uri="{FF2B5EF4-FFF2-40B4-BE49-F238E27FC236}">
                <a16:creationId xmlns:a16="http://schemas.microsoft.com/office/drawing/2014/main" id="{7B5595E1-8617-2867-5DE0-EE029508A9BB}"/>
              </a:ext>
            </a:extLst>
          </p:cNvPr>
          <p:cNvSpPr txBox="1"/>
          <p:nvPr/>
        </p:nvSpPr>
        <p:spPr>
          <a:xfrm>
            <a:off x="1480010" y="1087223"/>
            <a:ext cx="9641296" cy="416556"/>
          </a:xfrm>
          <a:prstGeom prst="rect">
            <a:avLst/>
          </a:prstGeom>
        </p:spPr>
        <p:txBody>
          <a:bodyPr vert="horz" wrap="square" lIns="91440" tIns="45720" rIns="91440" bIns="45720" rtlCol="0">
            <a:noAutofit/>
          </a:bodyPr>
          <a:lstStyle>
            <a:defPPr>
              <a:defRPr lang="es-ES"/>
            </a:defPPr>
            <a:lvl1pPr marR="0" indent="0" fontAlgn="auto">
              <a:lnSpc>
                <a:spcPts val="2160"/>
              </a:lnSpc>
              <a:spcBef>
                <a:spcPts val="0"/>
              </a:spcBef>
              <a:spcAft>
                <a:spcPts val="432"/>
              </a:spcAft>
              <a:buClrTx/>
              <a:buSzTx/>
              <a:buFontTx/>
              <a:buNone/>
              <a:tabLst/>
              <a:defRPr kumimoji="0" b="0" i="0" u="none" strike="noStrike" cap="none" spc="0" normalizeH="0" baseline="0">
                <a:ln>
                  <a:noFill/>
                </a:ln>
                <a:solidFill>
                  <a:srgbClr val="000000"/>
                </a:solidFill>
                <a:effectLst/>
                <a:uLnTx/>
                <a:uFillTx/>
                <a:latin typeface="BdE Neue Helvetica 55 Roman" pitchFamily="34" charset="0"/>
              </a:defRPr>
            </a:lvl1pPr>
          </a:lstStyle>
          <a:p>
            <a:pPr algn="just"/>
            <a:r>
              <a:rPr lang="en-GB" sz="2000" b="1" dirty="0">
                <a:solidFill>
                  <a:schemeClr val="bg1"/>
                </a:solidFill>
              </a:rPr>
              <a:t>ViME tool allows for a more precise understanding of real impacts…</a:t>
            </a:r>
          </a:p>
        </p:txBody>
      </p:sp>
      <p:cxnSp>
        <p:nvCxnSpPr>
          <p:cNvPr id="16" name="Conector recto de flecha 15">
            <a:extLst>
              <a:ext uri="{FF2B5EF4-FFF2-40B4-BE49-F238E27FC236}">
                <a16:creationId xmlns:a16="http://schemas.microsoft.com/office/drawing/2014/main" id="{2ADAA502-74DA-9545-6BDB-A76CC5BE69CF}"/>
              </a:ext>
            </a:extLst>
          </p:cNvPr>
          <p:cNvCxnSpPr>
            <a:cxnSpLocks/>
          </p:cNvCxnSpPr>
          <p:nvPr/>
        </p:nvCxnSpPr>
        <p:spPr>
          <a:xfrm flipH="1">
            <a:off x="8494196" y="3268309"/>
            <a:ext cx="1152128" cy="120049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pic>
        <p:nvPicPr>
          <p:cNvPr id="17" name="Imagen 16">
            <a:extLst>
              <a:ext uri="{FF2B5EF4-FFF2-40B4-BE49-F238E27FC236}">
                <a16:creationId xmlns:a16="http://schemas.microsoft.com/office/drawing/2014/main" id="{986A9EF0-449B-3EF2-DB3C-7EA4CB37F245}"/>
              </a:ext>
            </a:extLst>
          </p:cNvPr>
          <p:cNvPicPr>
            <a:picLocks noChangeAspect="1"/>
          </p:cNvPicPr>
          <p:nvPr/>
        </p:nvPicPr>
        <p:blipFill>
          <a:blip r:embed="rId7"/>
          <a:srcRect b="52580"/>
          <a:stretch>
            <a:fillRect/>
          </a:stretch>
        </p:blipFill>
        <p:spPr>
          <a:xfrm>
            <a:off x="6689076" y="3778223"/>
            <a:ext cx="883541" cy="197813"/>
          </a:xfrm>
          <a:prstGeom prst="rect">
            <a:avLst/>
          </a:prstGeom>
        </p:spPr>
      </p:pic>
      <p:pic>
        <p:nvPicPr>
          <p:cNvPr id="20" name="Imagen 19">
            <a:extLst>
              <a:ext uri="{FF2B5EF4-FFF2-40B4-BE49-F238E27FC236}">
                <a16:creationId xmlns:a16="http://schemas.microsoft.com/office/drawing/2014/main" id="{46FEFE22-7D1D-BD51-ADA6-0FBCCE832CD6}"/>
              </a:ext>
            </a:extLst>
          </p:cNvPr>
          <p:cNvPicPr>
            <a:picLocks noChangeAspect="1"/>
          </p:cNvPicPr>
          <p:nvPr/>
        </p:nvPicPr>
        <p:blipFill>
          <a:blip r:embed="rId8"/>
          <a:stretch>
            <a:fillRect/>
          </a:stretch>
        </p:blipFill>
        <p:spPr>
          <a:xfrm>
            <a:off x="6675221" y="2141805"/>
            <a:ext cx="321324" cy="243585"/>
          </a:xfrm>
          <a:prstGeom prst="rect">
            <a:avLst/>
          </a:prstGeom>
        </p:spPr>
      </p:pic>
      <p:pic>
        <p:nvPicPr>
          <p:cNvPr id="21" name="Imagen 20">
            <a:extLst>
              <a:ext uri="{FF2B5EF4-FFF2-40B4-BE49-F238E27FC236}">
                <a16:creationId xmlns:a16="http://schemas.microsoft.com/office/drawing/2014/main" id="{5CF24418-8EDE-0E38-2D07-02E811CBFA65}"/>
              </a:ext>
            </a:extLst>
          </p:cNvPr>
          <p:cNvPicPr>
            <a:picLocks noChangeAspect="1"/>
          </p:cNvPicPr>
          <p:nvPr/>
        </p:nvPicPr>
        <p:blipFill>
          <a:blip r:embed="rId9"/>
          <a:stretch>
            <a:fillRect/>
          </a:stretch>
        </p:blipFill>
        <p:spPr>
          <a:xfrm>
            <a:off x="6324600" y="4489313"/>
            <a:ext cx="2599389" cy="1804417"/>
          </a:xfrm>
          <a:prstGeom prst="rect">
            <a:avLst/>
          </a:prstGeom>
        </p:spPr>
      </p:pic>
    </p:spTree>
    <p:extLst>
      <p:ext uri="{BB962C8B-B14F-4D97-AF65-F5344CB8AC3E}">
        <p14:creationId xmlns:p14="http://schemas.microsoft.com/office/powerpoint/2010/main" val="39534680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489E4E-730D-4456-706F-B85C08503313}"/>
            </a:ext>
          </a:extLst>
        </p:cNvPr>
        <p:cNvGrpSpPr/>
        <p:nvPr/>
      </p:nvGrpSpPr>
      <p:grpSpPr>
        <a:xfrm>
          <a:off x="0" y="0"/>
          <a:ext cx="0" cy="0"/>
          <a:chOff x="0" y="0"/>
          <a:chExt cx="0" cy="0"/>
        </a:xfrm>
      </p:grpSpPr>
      <p:sp>
        <p:nvSpPr>
          <p:cNvPr id="8" name="Marcador de texto 7">
            <a:extLst>
              <a:ext uri="{FF2B5EF4-FFF2-40B4-BE49-F238E27FC236}">
                <a16:creationId xmlns:a16="http://schemas.microsoft.com/office/drawing/2014/main" id="{845F5281-D5F6-1A0E-694E-7C71D7C98160}"/>
              </a:ext>
            </a:extLst>
          </p:cNvPr>
          <p:cNvSpPr>
            <a:spLocks noGrp="1"/>
          </p:cNvSpPr>
          <p:nvPr>
            <p:ph type="body" sz="quarter" idx="16"/>
          </p:nvPr>
        </p:nvSpPr>
        <p:spPr>
          <a:xfrm>
            <a:off x="304800" y="148095"/>
            <a:ext cx="12039600" cy="783937"/>
          </a:xfrm>
        </p:spPr>
        <p:txBody>
          <a:bodyPr/>
          <a:lstStyle/>
          <a:p>
            <a:pPr algn="l"/>
            <a:r>
              <a:rPr lang="en-GB" sz="2400" dirty="0"/>
              <a:t>3. USE CASES</a:t>
            </a:r>
          </a:p>
          <a:p>
            <a:pPr algn="l"/>
            <a:r>
              <a:rPr lang="en-GB" sz="1400" dirty="0">
                <a:latin typeface="+mj-lt"/>
              </a:rPr>
              <a:t>        interregional connections</a:t>
            </a:r>
          </a:p>
          <a:p>
            <a:pPr algn="l"/>
            <a:endParaRPr lang="en-GB" sz="1400" dirty="0">
              <a:latin typeface="+mj-lt"/>
            </a:endParaRPr>
          </a:p>
          <a:p>
            <a:pPr marL="514350" indent="-514350" algn="l">
              <a:buAutoNum type="arabicPeriod"/>
            </a:pPr>
            <a:endParaRPr lang="es-ES_tradnl" sz="2400" dirty="0"/>
          </a:p>
        </p:txBody>
      </p:sp>
      <p:cxnSp>
        <p:nvCxnSpPr>
          <p:cNvPr id="6" name="Conector recto 5">
            <a:extLst>
              <a:ext uri="{FF2B5EF4-FFF2-40B4-BE49-F238E27FC236}">
                <a16:creationId xmlns:a16="http://schemas.microsoft.com/office/drawing/2014/main" id="{9F5DFD32-36CD-599B-0362-3C5FED793AD3}"/>
              </a:ext>
            </a:extLst>
          </p:cNvPr>
          <p:cNvCxnSpPr/>
          <p:nvPr/>
        </p:nvCxnSpPr>
        <p:spPr>
          <a:xfrm>
            <a:off x="304800" y="931653"/>
            <a:ext cx="11513389" cy="0"/>
          </a:xfrm>
          <a:prstGeom prst="line">
            <a:avLst/>
          </a:prstGeom>
        </p:spPr>
        <p:style>
          <a:lnRef idx="1">
            <a:schemeClr val="accent1"/>
          </a:lnRef>
          <a:fillRef idx="0">
            <a:schemeClr val="accent1"/>
          </a:fillRef>
          <a:effectRef idx="0">
            <a:schemeClr val="accent1"/>
          </a:effectRef>
          <a:fontRef idx="minor">
            <a:schemeClr val="tx1"/>
          </a:fontRef>
        </p:style>
      </p:cxnSp>
      <p:pic>
        <p:nvPicPr>
          <p:cNvPr id="2" name="Imagen 1">
            <a:extLst>
              <a:ext uri="{FF2B5EF4-FFF2-40B4-BE49-F238E27FC236}">
                <a16:creationId xmlns:a16="http://schemas.microsoft.com/office/drawing/2014/main" id="{4D997907-1D4C-5D36-AE8C-4138C9312497}"/>
              </a:ext>
            </a:extLst>
          </p:cNvPr>
          <p:cNvPicPr>
            <a:picLocks noChangeAspect="1"/>
          </p:cNvPicPr>
          <p:nvPr/>
        </p:nvPicPr>
        <p:blipFill>
          <a:blip r:embed="rId2"/>
          <a:stretch>
            <a:fillRect/>
          </a:stretch>
        </p:blipFill>
        <p:spPr>
          <a:xfrm>
            <a:off x="8460053" y="1616781"/>
            <a:ext cx="3228311" cy="2228938"/>
          </a:xfrm>
          <a:prstGeom prst="rect">
            <a:avLst/>
          </a:prstGeom>
        </p:spPr>
      </p:pic>
      <p:pic>
        <p:nvPicPr>
          <p:cNvPr id="3" name="Imagen 2">
            <a:extLst>
              <a:ext uri="{FF2B5EF4-FFF2-40B4-BE49-F238E27FC236}">
                <a16:creationId xmlns:a16="http://schemas.microsoft.com/office/drawing/2014/main" id="{943FE3FC-BD56-B2ED-862F-BF94D0967CE1}"/>
              </a:ext>
            </a:extLst>
          </p:cNvPr>
          <p:cNvPicPr>
            <a:picLocks noChangeAspect="1"/>
          </p:cNvPicPr>
          <p:nvPr/>
        </p:nvPicPr>
        <p:blipFill>
          <a:blip r:embed="rId3"/>
          <a:stretch>
            <a:fillRect/>
          </a:stretch>
        </p:blipFill>
        <p:spPr>
          <a:xfrm>
            <a:off x="644385" y="3495215"/>
            <a:ext cx="3385729" cy="2853789"/>
          </a:xfrm>
          <a:prstGeom prst="rect">
            <a:avLst/>
          </a:prstGeom>
        </p:spPr>
      </p:pic>
      <p:pic>
        <p:nvPicPr>
          <p:cNvPr id="4" name="Imagen 3">
            <a:extLst>
              <a:ext uri="{FF2B5EF4-FFF2-40B4-BE49-F238E27FC236}">
                <a16:creationId xmlns:a16="http://schemas.microsoft.com/office/drawing/2014/main" id="{593A9614-B74C-CB02-8EE8-1AA818D79133}"/>
              </a:ext>
            </a:extLst>
          </p:cNvPr>
          <p:cNvPicPr>
            <a:picLocks noChangeAspect="1"/>
          </p:cNvPicPr>
          <p:nvPr/>
        </p:nvPicPr>
        <p:blipFill>
          <a:blip r:embed="rId4"/>
          <a:stretch>
            <a:fillRect/>
          </a:stretch>
        </p:blipFill>
        <p:spPr>
          <a:xfrm>
            <a:off x="5787497" y="3839720"/>
            <a:ext cx="3072526" cy="2261120"/>
          </a:xfrm>
          <a:prstGeom prst="rect">
            <a:avLst/>
          </a:prstGeom>
        </p:spPr>
      </p:pic>
      <p:sp>
        <p:nvSpPr>
          <p:cNvPr id="5" name="CuadroTexto 4">
            <a:extLst>
              <a:ext uri="{FF2B5EF4-FFF2-40B4-BE49-F238E27FC236}">
                <a16:creationId xmlns:a16="http://schemas.microsoft.com/office/drawing/2014/main" id="{7E2F98B7-DED4-282D-3CC9-DF8D7BDD11F3}"/>
              </a:ext>
            </a:extLst>
          </p:cNvPr>
          <p:cNvSpPr txBox="1"/>
          <p:nvPr/>
        </p:nvSpPr>
        <p:spPr>
          <a:xfrm>
            <a:off x="911424" y="1123960"/>
            <a:ext cx="10369152" cy="416556"/>
          </a:xfrm>
          <a:prstGeom prst="rect">
            <a:avLst/>
          </a:prstGeom>
        </p:spPr>
        <p:txBody>
          <a:bodyPr vert="horz" wrap="square" lIns="91440" tIns="45720" rIns="91440" bIns="45720" rtlCol="0">
            <a:noAutofit/>
          </a:bodyPr>
          <a:lstStyle>
            <a:defPPr>
              <a:defRPr lang="es-ES"/>
            </a:defPPr>
            <a:lvl1pPr marR="0" indent="0" fontAlgn="auto">
              <a:lnSpc>
                <a:spcPts val="2160"/>
              </a:lnSpc>
              <a:spcBef>
                <a:spcPts val="0"/>
              </a:spcBef>
              <a:spcAft>
                <a:spcPts val="432"/>
              </a:spcAft>
              <a:buClrTx/>
              <a:buSzTx/>
              <a:buFontTx/>
              <a:buNone/>
              <a:tabLst/>
              <a:defRPr kumimoji="0" b="0" i="0" u="none" strike="noStrike" cap="none" spc="0" normalizeH="0" baseline="0">
                <a:ln>
                  <a:noFill/>
                </a:ln>
                <a:solidFill>
                  <a:srgbClr val="000000"/>
                </a:solidFill>
                <a:effectLst/>
                <a:uLnTx/>
                <a:uFillTx/>
                <a:latin typeface="BdE Neue Helvetica 55 Roman" pitchFamily="34" charset="0"/>
              </a:defRPr>
            </a:lvl1pPr>
          </a:lstStyle>
          <a:p>
            <a:pPr algn="just"/>
            <a:r>
              <a:rPr lang="en-GB" sz="2000" b="1" dirty="0">
                <a:solidFill>
                  <a:schemeClr val="bg1"/>
                </a:solidFill>
              </a:rPr>
              <a:t>… but it also helps to detect interterritorial connections and behaviours</a:t>
            </a:r>
          </a:p>
        </p:txBody>
      </p:sp>
      <p:sp>
        <p:nvSpPr>
          <p:cNvPr id="7" name="CuadroTexto 6">
            <a:extLst>
              <a:ext uri="{FF2B5EF4-FFF2-40B4-BE49-F238E27FC236}">
                <a16:creationId xmlns:a16="http://schemas.microsoft.com/office/drawing/2014/main" id="{3504CD3F-AFA8-1760-B081-7F83D542FF8F}"/>
              </a:ext>
            </a:extLst>
          </p:cNvPr>
          <p:cNvSpPr txBox="1"/>
          <p:nvPr/>
        </p:nvSpPr>
        <p:spPr>
          <a:xfrm>
            <a:off x="911424" y="1955083"/>
            <a:ext cx="6112564" cy="1125565"/>
          </a:xfrm>
          <a:prstGeom prst="rect">
            <a:avLst/>
          </a:prstGeom>
          <a:noFill/>
        </p:spPr>
        <p:txBody>
          <a:bodyPr wrap="square">
            <a:spAutoFit/>
          </a:bodyPr>
          <a:lstStyle/>
          <a:p>
            <a:pPr algn="just">
              <a:lnSpc>
                <a:spcPct val="107000"/>
              </a:lnSpc>
              <a:spcAft>
                <a:spcPts val="800"/>
              </a:spcAft>
            </a:pPr>
            <a:r>
              <a:rPr lang="en-US" sz="1600" dirty="0">
                <a:solidFill>
                  <a:schemeClr val="bg1"/>
                </a:solidFill>
                <a:latin typeface="BdE Neue Helvetica 55 Roman" pitchFamily="34" charset="0"/>
              </a:rPr>
              <a:t>For example, the group of non-financial companies based in the municipality of Madrid has more than 5,900 production centers in Andalusia, with assets close to 50.000 million euros and sales around 37.000 million euros.</a:t>
            </a:r>
            <a:endParaRPr lang="en-GB" sz="1600" dirty="0">
              <a:solidFill>
                <a:schemeClr val="bg1"/>
              </a:solidFill>
              <a:latin typeface="BdE Neue Helvetica 55 Roman" pitchFamily="34" charset="0"/>
            </a:endParaRPr>
          </a:p>
        </p:txBody>
      </p:sp>
      <p:cxnSp>
        <p:nvCxnSpPr>
          <p:cNvPr id="9" name="Conector recto de flecha 8">
            <a:extLst>
              <a:ext uri="{FF2B5EF4-FFF2-40B4-BE49-F238E27FC236}">
                <a16:creationId xmlns:a16="http://schemas.microsoft.com/office/drawing/2014/main" id="{2EC9C165-B420-905A-78FC-5FB0B05D9053}"/>
              </a:ext>
            </a:extLst>
          </p:cNvPr>
          <p:cNvCxnSpPr>
            <a:cxnSpLocks/>
            <a:endCxn id="4" idx="1"/>
          </p:cNvCxnSpPr>
          <p:nvPr/>
        </p:nvCxnSpPr>
        <p:spPr>
          <a:xfrm flipV="1">
            <a:off x="2638734" y="4970280"/>
            <a:ext cx="3148763" cy="9347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0" name="CuadroTexto 9">
            <a:extLst>
              <a:ext uri="{FF2B5EF4-FFF2-40B4-BE49-F238E27FC236}">
                <a16:creationId xmlns:a16="http://schemas.microsoft.com/office/drawing/2014/main" id="{6A35E958-0CCB-9774-7B0D-6001DF7673FE}"/>
              </a:ext>
            </a:extLst>
          </p:cNvPr>
          <p:cNvSpPr txBox="1"/>
          <p:nvPr/>
        </p:nvSpPr>
        <p:spPr>
          <a:xfrm>
            <a:off x="5754285" y="6132824"/>
            <a:ext cx="3724267" cy="577081"/>
          </a:xfrm>
          <a:prstGeom prst="rect">
            <a:avLst/>
          </a:prstGeom>
          <a:noFill/>
        </p:spPr>
        <p:txBody>
          <a:bodyPr wrap="square">
            <a:spAutoFit/>
          </a:bodyPr>
          <a:lstStyle/>
          <a:p>
            <a:r>
              <a:rPr lang="en-US" sz="1050" dirty="0">
                <a:solidFill>
                  <a:schemeClr val="bg1"/>
                </a:solidFill>
                <a:latin typeface="BdE Neue Helvetica 55 Roman" pitchFamily="34" charset="0"/>
              </a:rPr>
              <a:t>Distribution of </a:t>
            </a:r>
            <a:r>
              <a:rPr lang="en-US" sz="1050" b="1" dirty="0">
                <a:solidFill>
                  <a:schemeClr val="bg1"/>
                </a:solidFill>
                <a:latin typeface="BdE Neue Helvetica 55 Roman" pitchFamily="34" charset="0"/>
              </a:rPr>
              <a:t>sales</a:t>
            </a:r>
            <a:r>
              <a:rPr lang="en-US" sz="1050" dirty="0">
                <a:solidFill>
                  <a:schemeClr val="bg1"/>
                </a:solidFill>
                <a:latin typeface="BdE Neue Helvetica 55 Roman" pitchFamily="34" charset="0"/>
              </a:rPr>
              <a:t> of companies with headquarters located in the municipality of Madrid in the autonomous community of Andalusia.</a:t>
            </a:r>
            <a:endParaRPr lang="en-GB" sz="1050" dirty="0">
              <a:solidFill>
                <a:schemeClr val="bg1"/>
              </a:solidFill>
              <a:latin typeface="BdE Neue Helvetica 55 Roman" pitchFamily="34" charset="0"/>
            </a:endParaRPr>
          </a:p>
        </p:txBody>
      </p:sp>
      <p:sp>
        <p:nvSpPr>
          <p:cNvPr id="11" name="CuadroTexto 10">
            <a:extLst>
              <a:ext uri="{FF2B5EF4-FFF2-40B4-BE49-F238E27FC236}">
                <a16:creationId xmlns:a16="http://schemas.microsoft.com/office/drawing/2014/main" id="{C80C5619-6301-8597-3C4C-B5288EF08476}"/>
              </a:ext>
            </a:extLst>
          </p:cNvPr>
          <p:cNvSpPr txBox="1"/>
          <p:nvPr/>
        </p:nvSpPr>
        <p:spPr>
          <a:xfrm>
            <a:off x="9732134" y="4341425"/>
            <a:ext cx="2215480" cy="900246"/>
          </a:xfrm>
          <a:prstGeom prst="rect">
            <a:avLst/>
          </a:prstGeom>
          <a:noFill/>
        </p:spPr>
        <p:txBody>
          <a:bodyPr wrap="square">
            <a:spAutoFit/>
          </a:bodyPr>
          <a:lstStyle/>
          <a:p>
            <a:r>
              <a:rPr lang="en-US" sz="1050" dirty="0">
                <a:solidFill>
                  <a:schemeClr val="bg1"/>
                </a:solidFill>
                <a:latin typeface="BdE Neue Helvetica 55 Roman" pitchFamily="34" charset="0"/>
              </a:rPr>
              <a:t>Distribution of </a:t>
            </a:r>
            <a:r>
              <a:rPr lang="en-US" sz="1050" b="1" dirty="0">
                <a:solidFill>
                  <a:schemeClr val="bg1"/>
                </a:solidFill>
                <a:latin typeface="BdE Neue Helvetica 55 Roman" pitchFamily="34" charset="0"/>
              </a:rPr>
              <a:t>total assets</a:t>
            </a:r>
            <a:r>
              <a:rPr lang="en-US" sz="1050" dirty="0">
                <a:solidFill>
                  <a:schemeClr val="bg1"/>
                </a:solidFill>
                <a:latin typeface="BdE Neue Helvetica 55 Roman" pitchFamily="34" charset="0"/>
              </a:rPr>
              <a:t> of companies with headquarters located in the municipality of Madrid in the autonomous community of Andalusia.</a:t>
            </a:r>
            <a:endParaRPr lang="en-GB" sz="1050" dirty="0">
              <a:solidFill>
                <a:schemeClr val="bg1"/>
              </a:solidFill>
              <a:latin typeface="BdE Neue Helvetica 55 Roman" pitchFamily="34" charset="0"/>
            </a:endParaRPr>
          </a:p>
        </p:txBody>
      </p:sp>
      <p:cxnSp>
        <p:nvCxnSpPr>
          <p:cNvPr id="12" name="Conector recto de flecha 11">
            <a:extLst>
              <a:ext uri="{FF2B5EF4-FFF2-40B4-BE49-F238E27FC236}">
                <a16:creationId xmlns:a16="http://schemas.microsoft.com/office/drawing/2014/main" id="{D6DEC91A-BD73-33C9-0680-04AB012EFADC}"/>
              </a:ext>
            </a:extLst>
          </p:cNvPr>
          <p:cNvCxnSpPr>
            <a:cxnSpLocks/>
            <a:endCxn id="2" idx="1"/>
          </p:cNvCxnSpPr>
          <p:nvPr/>
        </p:nvCxnSpPr>
        <p:spPr>
          <a:xfrm flipV="1">
            <a:off x="2638734" y="2731250"/>
            <a:ext cx="5821319" cy="233250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pic>
        <p:nvPicPr>
          <p:cNvPr id="13" name="Imagen 12">
            <a:extLst>
              <a:ext uri="{FF2B5EF4-FFF2-40B4-BE49-F238E27FC236}">
                <a16:creationId xmlns:a16="http://schemas.microsoft.com/office/drawing/2014/main" id="{009DD866-BCEA-F7C3-D842-9799461755E4}"/>
              </a:ext>
            </a:extLst>
          </p:cNvPr>
          <p:cNvPicPr>
            <a:picLocks noChangeAspect="1"/>
          </p:cNvPicPr>
          <p:nvPr/>
        </p:nvPicPr>
        <p:blipFill>
          <a:blip r:embed="rId5">
            <a:lum bright="70000" contrast="-70000"/>
          </a:blip>
          <a:stretch>
            <a:fillRect/>
          </a:stretch>
        </p:blipFill>
        <p:spPr>
          <a:xfrm>
            <a:off x="5126361" y="5967814"/>
            <a:ext cx="609600" cy="609600"/>
          </a:xfrm>
          <a:prstGeom prst="rect">
            <a:avLst/>
          </a:prstGeom>
        </p:spPr>
      </p:pic>
      <p:pic>
        <p:nvPicPr>
          <p:cNvPr id="14" name="Imagen 13">
            <a:extLst>
              <a:ext uri="{FF2B5EF4-FFF2-40B4-BE49-F238E27FC236}">
                <a16:creationId xmlns:a16="http://schemas.microsoft.com/office/drawing/2014/main" id="{4A9D9748-EAB7-E487-788B-7233C2A80218}"/>
              </a:ext>
            </a:extLst>
          </p:cNvPr>
          <p:cNvPicPr>
            <a:picLocks noChangeAspect="1"/>
          </p:cNvPicPr>
          <p:nvPr/>
        </p:nvPicPr>
        <p:blipFill>
          <a:blip r:embed="rId6">
            <a:lum bright="70000" contrast="-70000"/>
          </a:blip>
          <a:stretch>
            <a:fillRect/>
          </a:stretch>
        </p:blipFill>
        <p:spPr>
          <a:xfrm>
            <a:off x="9103568" y="4405957"/>
            <a:ext cx="609600" cy="609600"/>
          </a:xfrm>
          <a:prstGeom prst="rect">
            <a:avLst/>
          </a:prstGeom>
        </p:spPr>
      </p:pic>
    </p:spTree>
    <p:extLst>
      <p:ext uri="{BB962C8B-B14F-4D97-AF65-F5344CB8AC3E}">
        <p14:creationId xmlns:p14="http://schemas.microsoft.com/office/powerpoint/2010/main" val="22359063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1F75FC-9CC4-41C1-48F2-0E7BF130D038}"/>
            </a:ext>
          </a:extLst>
        </p:cNvPr>
        <p:cNvGrpSpPr/>
        <p:nvPr/>
      </p:nvGrpSpPr>
      <p:grpSpPr>
        <a:xfrm>
          <a:off x="0" y="0"/>
          <a:ext cx="0" cy="0"/>
          <a:chOff x="0" y="0"/>
          <a:chExt cx="0" cy="0"/>
        </a:xfrm>
      </p:grpSpPr>
      <p:sp>
        <p:nvSpPr>
          <p:cNvPr id="8" name="Marcador de texto 7">
            <a:extLst>
              <a:ext uri="{FF2B5EF4-FFF2-40B4-BE49-F238E27FC236}">
                <a16:creationId xmlns:a16="http://schemas.microsoft.com/office/drawing/2014/main" id="{4993D647-8B9E-13BB-9F34-53D0B98C008D}"/>
              </a:ext>
            </a:extLst>
          </p:cNvPr>
          <p:cNvSpPr>
            <a:spLocks noGrp="1"/>
          </p:cNvSpPr>
          <p:nvPr>
            <p:ph type="body" sz="quarter" idx="16"/>
          </p:nvPr>
        </p:nvSpPr>
        <p:spPr>
          <a:xfrm>
            <a:off x="304800" y="148095"/>
            <a:ext cx="12039600" cy="783937"/>
          </a:xfrm>
        </p:spPr>
        <p:txBody>
          <a:bodyPr/>
          <a:lstStyle/>
          <a:p>
            <a:pPr algn="l"/>
            <a:r>
              <a:rPr lang="en-GB" sz="2400" dirty="0"/>
              <a:t>4. conclusions</a:t>
            </a:r>
          </a:p>
          <a:p>
            <a:pPr algn="l"/>
            <a:r>
              <a:rPr lang="en-GB" sz="1400" dirty="0">
                <a:latin typeface="+mj-lt"/>
              </a:rPr>
              <a:t>        MAIN HIGHLIGHTS</a:t>
            </a:r>
          </a:p>
          <a:p>
            <a:pPr algn="l"/>
            <a:endParaRPr lang="en-GB" sz="1400" dirty="0">
              <a:latin typeface="+mj-lt"/>
            </a:endParaRPr>
          </a:p>
          <a:p>
            <a:pPr marL="514350" indent="-514350" algn="l">
              <a:buAutoNum type="arabicPeriod"/>
            </a:pPr>
            <a:endParaRPr lang="es-ES_tradnl" sz="2400" dirty="0"/>
          </a:p>
        </p:txBody>
      </p:sp>
      <p:cxnSp>
        <p:nvCxnSpPr>
          <p:cNvPr id="6" name="Conector recto 5">
            <a:extLst>
              <a:ext uri="{FF2B5EF4-FFF2-40B4-BE49-F238E27FC236}">
                <a16:creationId xmlns:a16="http://schemas.microsoft.com/office/drawing/2014/main" id="{37826DA2-B31C-E6E6-0BA9-AE246C6E0FF4}"/>
              </a:ext>
            </a:extLst>
          </p:cNvPr>
          <p:cNvCxnSpPr/>
          <p:nvPr/>
        </p:nvCxnSpPr>
        <p:spPr>
          <a:xfrm>
            <a:off x="304800" y="931653"/>
            <a:ext cx="11513389" cy="0"/>
          </a:xfrm>
          <a:prstGeom prst="line">
            <a:avLst/>
          </a:prstGeom>
        </p:spPr>
        <p:style>
          <a:lnRef idx="1">
            <a:schemeClr val="accent1"/>
          </a:lnRef>
          <a:fillRef idx="0">
            <a:schemeClr val="accent1"/>
          </a:fillRef>
          <a:effectRef idx="0">
            <a:schemeClr val="accent1"/>
          </a:effectRef>
          <a:fontRef idx="minor">
            <a:schemeClr val="tx1"/>
          </a:fontRef>
        </p:style>
      </p:cxnSp>
      <p:pic>
        <p:nvPicPr>
          <p:cNvPr id="2" name="Picture 2" descr="Experimentation ">
            <a:extLst>
              <a:ext uri="{FF2B5EF4-FFF2-40B4-BE49-F238E27FC236}">
                <a16:creationId xmlns:a16="http://schemas.microsoft.com/office/drawing/2014/main" id="{2A87803B-100F-7450-07A3-DFD60BE2C7CE}"/>
              </a:ext>
            </a:extLst>
          </p:cNvPr>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620022" y="4673842"/>
            <a:ext cx="1219200" cy="1219200"/>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redondeado 41">
            <a:extLst>
              <a:ext uri="{FF2B5EF4-FFF2-40B4-BE49-F238E27FC236}">
                <a16:creationId xmlns:a16="http://schemas.microsoft.com/office/drawing/2014/main" id="{414E4776-2731-7126-480E-2FBE3D082AFD}"/>
              </a:ext>
            </a:extLst>
          </p:cNvPr>
          <p:cNvSpPr/>
          <p:nvPr/>
        </p:nvSpPr>
        <p:spPr>
          <a:xfrm>
            <a:off x="2149865" y="4757651"/>
            <a:ext cx="3312368" cy="1219200"/>
          </a:xfrm>
          <a:prstGeom prst="roundRect">
            <a:avLst/>
          </a:prstGeom>
          <a:solidFill>
            <a:srgbClr val="00206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b="1" dirty="0"/>
              <a:t>Experimental statistic of high value added for various objectives, studies and analysis</a:t>
            </a:r>
          </a:p>
        </p:txBody>
      </p:sp>
      <p:pic>
        <p:nvPicPr>
          <p:cNvPr id="4" name="Imagen 3">
            <a:extLst>
              <a:ext uri="{FF2B5EF4-FFF2-40B4-BE49-F238E27FC236}">
                <a16:creationId xmlns:a16="http://schemas.microsoft.com/office/drawing/2014/main" id="{A3CDA696-365E-DA8C-F450-1F487B9DB2A9}"/>
              </a:ext>
            </a:extLst>
          </p:cNvPr>
          <p:cNvPicPr>
            <a:picLocks noChangeAspect="1"/>
          </p:cNvPicPr>
          <p:nvPr/>
        </p:nvPicPr>
        <p:blipFill>
          <a:blip r:embed="rId3">
            <a:lum bright="70000" contrast="-70000"/>
          </a:blip>
          <a:stretch>
            <a:fillRect/>
          </a:stretch>
        </p:blipFill>
        <p:spPr>
          <a:xfrm>
            <a:off x="681712" y="1200097"/>
            <a:ext cx="1219200" cy="1219200"/>
          </a:xfrm>
          <a:prstGeom prst="rect">
            <a:avLst/>
          </a:prstGeom>
        </p:spPr>
      </p:pic>
      <p:sp>
        <p:nvSpPr>
          <p:cNvPr id="5" name="Rectángulo redondeado 41">
            <a:extLst>
              <a:ext uri="{FF2B5EF4-FFF2-40B4-BE49-F238E27FC236}">
                <a16:creationId xmlns:a16="http://schemas.microsoft.com/office/drawing/2014/main" id="{564AD7DC-463D-9AFF-8E86-947E2E96D0C8}"/>
              </a:ext>
            </a:extLst>
          </p:cNvPr>
          <p:cNvSpPr/>
          <p:nvPr/>
        </p:nvSpPr>
        <p:spPr>
          <a:xfrm>
            <a:off x="2173420" y="1421355"/>
            <a:ext cx="3312368" cy="881105"/>
          </a:xfrm>
          <a:prstGeom prst="roundRect">
            <a:avLst/>
          </a:prstGeom>
          <a:solidFill>
            <a:srgbClr val="00206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b="1" dirty="0"/>
              <a:t>Collaboration between public institutions (data sharing)</a:t>
            </a:r>
          </a:p>
        </p:txBody>
      </p:sp>
      <p:pic>
        <p:nvPicPr>
          <p:cNvPr id="7" name="Imagen 6">
            <a:extLst>
              <a:ext uri="{FF2B5EF4-FFF2-40B4-BE49-F238E27FC236}">
                <a16:creationId xmlns:a16="http://schemas.microsoft.com/office/drawing/2014/main" id="{AFC45CD9-5D79-1A4D-3D98-751BCD437A68}"/>
              </a:ext>
            </a:extLst>
          </p:cNvPr>
          <p:cNvPicPr>
            <a:picLocks noChangeAspect="1"/>
          </p:cNvPicPr>
          <p:nvPr/>
        </p:nvPicPr>
        <p:blipFill>
          <a:blip r:embed="rId4">
            <a:lum bright="70000" contrast="-70000"/>
          </a:blip>
          <a:stretch>
            <a:fillRect/>
          </a:stretch>
        </p:blipFill>
        <p:spPr>
          <a:xfrm>
            <a:off x="753720" y="2941984"/>
            <a:ext cx="1085502" cy="1085502"/>
          </a:xfrm>
          <a:prstGeom prst="rect">
            <a:avLst/>
          </a:prstGeom>
        </p:spPr>
      </p:pic>
      <p:sp>
        <p:nvSpPr>
          <p:cNvPr id="9" name="Rectángulo redondeado 41">
            <a:extLst>
              <a:ext uri="{FF2B5EF4-FFF2-40B4-BE49-F238E27FC236}">
                <a16:creationId xmlns:a16="http://schemas.microsoft.com/office/drawing/2014/main" id="{CF90DB7A-FEE4-FB07-31B2-1520CA6D6545}"/>
              </a:ext>
            </a:extLst>
          </p:cNvPr>
          <p:cNvSpPr/>
          <p:nvPr/>
        </p:nvSpPr>
        <p:spPr>
          <a:xfrm>
            <a:off x="2149865" y="3076855"/>
            <a:ext cx="3312368" cy="881104"/>
          </a:xfrm>
          <a:prstGeom prst="roundRect">
            <a:avLst/>
          </a:prstGeom>
          <a:solidFill>
            <a:srgbClr val="00206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b="1" dirty="0"/>
              <a:t>Data interoperability</a:t>
            </a:r>
          </a:p>
        </p:txBody>
      </p:sp>
      <p:sp>
        <p:nvSpPr>
          <p:cNvPr id="10" name="Cerrar llave 9">
            <a:extLst>
              <a:ext uri="{FF2B5EF4-FFF2-40B4-BE49-F238E27FC236}">
                <a16:creationId xmlns:a16="http://schemas.microsoft.com/office/drawing/2014/main" id="{D6D8ADF3-B9D0-767D-27F6-9989FF8CBD7E}"/>
              </a:ext>
            </a:extLst>
          </p:cNvPr>
          <p:cNvSpPr/>
          <p:nvPr/>
        </p:nvSpPr>
        <p:spPr>
          <a:xfrm>
            <a:off x="5879976" y="1003405"/>
            <a:ext cx="432048" cy="4801859"/>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solidFill>
                <a:schemeClr val="bg1"/>
              </a:solidFill>
            </a:endParaRPr>
          </a:p>
        </p:txBody>
      </p:sp>
      <p:pic>
        <p:nvPicPr>
          <p:cNvPr id="11" name="Imagen 10">
            <a:extLst>
              <a:ext uri="{FF2B5EF4-FFF2-40B4-BE49-F238E27FC236}">
                <a16:creationId xmlns:a16="http://schemas.microsoft.com/office/drawing/2014/main" id="{C04E6868-3CF2-84DC-EB3C-002E35BCC6A8}"/>
              </a:ext>
            </a:extLst>
          </p:cNvPr>
          <p:cNvPicPr>
            <a:picLocks noChangeAspect="1"/>
          </p:cNvPicPr>
          <p:nvPr/>
        </p:nvPicPr>
        <p:blipFill>
          <a:blip r:embed="rId5">
            <a:lum bright="70000" contrast="-70000"/>
          </a:blip>
          <a:stretch>
            <a:fillRect/>
          </a:stretch>
        </p:blipFill>
        <p:spPr>
          <a:xfrm>
            <a:off x="6254368" y="1377011"/>
            <a:ext cx="758552" cy="758552"/>
          </a:xfrm>
          <a:prstGeom prst="rect">
            <a:avLst/>
          </a:prstGeom>
        </p:spPr>
      </p:pic>
      <p:sp>
        <p:nvSpPr>
          <p:cNvPr id="12" name="CuadroTexto 11">
            <a:extLst>
              <a:ext uri="{FF2B5EF4-FFF2-40B4-BE49-F238E27FC236}">
                <a16:creationId xmlns:a16="http://schemas.microsoft.com/office/drawing/2014/main" id="{1C7A7493-E890-75F3-F213-97200EB944A3}"/>
              </a:ext>
            </a:extLst>
          </p:cNvPr>
          <p:cNvSpPr txBox="1"/>
          <p:nvPr/>
        </p:nvSpPr>
        <p:spPr>
          <a:xfrm>
            <a:off x="7239313" y="1136732"/>
            <a:ext cx="4709889" cy="1153433"/>
          </a:xfrm>
          <a:prstGeom prst="rect">
            <a:avLst/>
          </a:prstGeom>
        </p:spPr>
        <p:txBody>
          <a:bodyPr vert="horz" wrap="square" lIns="91440" tIns="45720" rIns="91440" bIns="45720" rtlCol="0">
            <a:noAutofit/>
          </a:bodyPr>
          <a:lstStyle/>
          <a:p>
            <a:pPr marL="0" marR="0" indent="0" algn="l" defTabSz="914400" rtl="0" eaLnBrk="1" fontAlgn="auto" latinLnBrk="0" hangingPunct="1">
              <a:lnSpc>
                <a:spcPts val="2160"/>
              </a:lnSpc>
              <a:spcBef>
                <a:spcPts val="0"/>
              </a:spcBef>
              <a:spcAft>
                <a:spcPts val="432"/>
              </a:spcAft>
              <a:buClrTx/>
              <a:buSzTx/>
              <a:buFontTx/>
              <a:buNone/>
              <a:tabLst/>
            </a:pPr>
            <a:r>
              <a:rPr lang="en-US" sz="1600" b="1" dirty="0">
                <a:solidFill>
                  <a:schemeClr val="bg1"/>
                </a:solidFill>
                <a:latin typeface="BdE Neue Helvetica 55 Roman" pitchFamily="34" charset="0"/>
              </a:rPr>
              <a:t>Collaboration</a:t>
            </a:r>
            <a:r>
              <a:rPr lang="en-US" sz="1600" dirty="0">
                <a:solidFill>
                  <a:schemeClr val="bg1"/>
                </a:solidFill>
                <a:latin typeface="BdE Neue Helvetica 55 Roman" pitchFamily="34" charset="0"/>
              </a:rPr>
              <a:t> between institutions and the </a:t>
            </a:r>
            <a:r>
              <a:rPr lang="en-US" sz="1600" b="1" dirty="0">
                <a:solidFill>
                  <a:schemeClr val="bg1"/>
                </a:solidFill>
                <a:latin typeface="BdE Neue Helvetica 55 Roman" pitchFamily="34" charset="0"/>
              </a:rPr>
              <a:t>interoperability and combination </a:t>
            </a:r>
            <a:r>
              <a:rPr lang="en-US" sz="1600" dirty="0">
                <a:solidFill>
                  <a:schemeClr val="bg1"/>
                </a:solidFill>
                <a:latin typeface="BdE Neue Helvetica 55 Roman" pitchFamily="34" charset="0"/>
              </a:rPr>
              <a:t>of data allows the generation of new </a:t>
            </a:r>
            <a:r>
              <a:rPr lang="en-US" sz="1600" b="1" dirty="0">
                <a:solidFill>
                  <a:schemeClr val="bg1"/>
                </a:solidFill>
                <a:latin typeface="BdE Neue Helvetica 55 Roman" pitchFamily="34" charset="0"/>
              </a:rPr>
              <a:t>high-value-added statistics</a:t>
            </a:r>
            <a:r>
              <a:rPr lang="en-US" sz="1600" dirty="0">
                <a:solidFill>
                  <a:schemeClr val="bg1"/>
                </a:solidFill>
                <a:latin typeface="BdE Neue Helvetica 55 Roman" pitchFamily="34" charset="0"/>
              </a:rPr>
              <a:t> like VIME.</a:t>
            </a:r>
            <a:endParaRPr lang="en-GB" sz="1600" dirty="0">
              <a:solidFill>
                <a:schemeClr val="bg1"/>
              </a:solidFill>
              <a:latin typeface="BdE Neue Helvetica 55 Roman" pitchFamily="34" charset="0"/>
            </a:endParaRPr>
          </a:p>
        </p:txBody>
      </p:sp>
      <p:sp>
        <p:nvSpPr>
          <p:cNvPr id="13" name="Rectángulo: esquinas redondeadas 12">
            <a:extLst>
              <a:ext uri="{FF2B5EF4-FFF2-40B4-BE49-F238E27FC236}">
                <a16:creationId xmlns:a16="http://schemas.microsoft.com/office/drawing/2014/main" id="{694FFF81-F5B3-0726-A0C1-DB02B35622DB}"/>
              </a:ext>
            </a:extLst>
          </p:cNvPr>
          <p:cNvSpPr/>
          <p:nvPr/>
        </p:nvSpPr>
        <p:spPr>
          <a:xfrm>
            <a:off x="7218758" y="1052736"/>
            <a:ext cx="4709889" cy="1392134"/>
          </a:xfrm>
          <a:prstGeom prst="round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endParaRPr>
          </a:p>
        </p:txBody>
      </p:sp>
      <p:sp>
        <p:nvSpPr>
          <p:cNvPr id="14" name="Flecha: hacia abajo 13">
            <a:extLst>
              <a:ext uri="{FF2B5EF4-FFF2-40B4-BE49-F238E27FC236}">
                <a16:creationId xmlns:a16="http://schemas.microsoft.com/office/drawing/2014/main" id="{CB9469CD-E2E3-68BE-CBDB-6D9FB09430B9}"/>
              </a:ext>
            </a:extLst>
          </p:cNvPr>
          <p:cNvSpPr/>
          <p:nvPr/>
        </p:nvSpPr>
        <p:spPr>
          <a:xfrm>
            <a:off x="9120336" y="2516877"/>
            <a:ext cx="792088" cy="543453"/>
          </a:xfrm>
          <a:prstGeom prst="downArrow">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endParaRPr>
          </a:p>
        </p:txBody>
      </p:sp>
      <p:sp>
        <p:nvSpPr>
          <p:cNvPr id="15" name="Signo más 14">
            <a:extLst>
              <a:ext uri="{FF2B5EF4-FFF2-40B4-BE49-F238E27FC236}">
                <a16:creationId xmlns:a16="http://schemas.microsoft.com/office/drawing/2014/main" id="{67E15ACA-6EAE-BDB9-C591-20C5D9A1BD64}"/>
              </a:ext>
            </a:extLst>
          </p:cNvPr>
          <p:cNvSpPr/>
          <p:nvPr/>
        </p:nvSpPr>
        <p:spPr>
          <a:xfrm>
            <a:off x="3489165" y="2419297"/>
            <a:ext cx="633767" cy="588098"/>
          </a:xfrm>
          <a:prstGeom prst="mathPlus">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endParaRPr>
          </a:p>
        </p:txBody>
      </p:sp>
      <p:sp>
        <p:nvSpPr>
          <p:cNvPr id="16" name="Es igual a 15">
            <a:extLst>
              <a:ext uri="{FF2B5EF4-FFF2-40B4-BE49-F238E27FC236}">
                <a16:creationId xmlns:a16="http://schemas.microsoft.com/office/drawing/2014/main" id="{E52A87AD-520E-B622-246A-0BADF369A56D}"/>
              </a:ext>
            </a:extLst>
          </p:cNvPr>
          <p:cNvSpPr/>
          <p:nvPr/>
        </p:nvSpPr>
        <p:spPr>
          <a:xfrm>
            <a:off x="3489165" y="4176186"/>
            <a:ext cx="633767" cy="426239"/>
          </a:xfrm>
          <a:prstGeom prst="mathEqual">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endParaRPr>
          </a:p>
        </p:txBody>
      </p:sp>
      <p:pic>
        <p:nvPicPr>
          <p:cNvPr id="17" name="Imagen 16">
            <a:extLst>
              <a:ext uri="{FF2B5EF4-FFF2-40B4-BE49-F238E27FC236}">
                <a16:creationId xmlns:a16="http://schemas.microsoft.com/office/drawing/2014/main" id="{7A207812-CAEC-3D9F-AD43-6A0DC478C74A}"/>
              </a:ext>
            </a:extLst>
          </p:cNvPr>
          <p:cNvPicPr>
            <a:picLocks noChangeAspect="1"/>
          </p:cNvPicPr>
          <p:nvPr/>
        </p:nvPicPr>
        <p:blipFill>
          <a:blip r:embed="rId6"/>
          <a:stretch>
            <a:fillRect/>
          </a:stretch>
        </p:blipFill>
        <p:spPr>
          <a:xfrm>
            <a:off x="7454947" y="3132337"/>
            <a:ext cx="3972699" cy="3181838"/>
          </a:xfrm>
          <a:prstGeom prst="rect">
            <a:avLst/>
          </a:prstGeom>
        </p:spPr>
      </p:pic>
      <p:pic>
        <p:nvPicPr>
          <p:cNvPr id="18" name="Imagen 17">
            <a:extLst>
              <a:ext uri="{FF2B5EF4-FFF2-40B4-BE49-F238E27FC236}">
                <a16:creationId xmlns:a16="http://schemas.microsoft.com/office/drawing/2014/main" id="{576E7C73-6329-E711-6001-D145E7AA33FE}"/>
              </a:ext>
            </a:extLst>
          </p:cNvPr>
          <p:cNvPicPr>
            <a:picLocks noChangeAspect="1"/>
          </p:cNvPicPr>
          <p:nvPr/>
        </p:nvPicPr>
        <p:blipFill>
          <a:blip r:embed="rId7"/>
          <a:stretch>
            <a:fillRect/>
          </a:stretch>
        </p:blipFill>
        <p:spPr>
          <a:xfrm>
            <a:off x="7482760" y="3385828"/>
            <a:ext cx="233420" cy="197813"/>
          </a:xfrm>
          <a:prstGeom prst="rect">
            <a:avLst/>
          </a:prstGeom>
        </p:spPr>
      </p:pic>
      <p:pic>
        <p:nvPicPr>
          <p:cNvPr id="19" name="Imagen 18">
            <a:extLst>
              <a:ext uri="{FF2B5EF4-FFF2-40B4-BE49-F238E27FC236}">
                <a16:creationId xmlns:a16="http://schemas.microsoft.com/office/drawing/2014/main" id="{272E275D-A8E1-5131-895B-431ED38F4FB4}"/>
              </a:ext>
            </a:extLst>
          </p:cNvPr>
          <p:cNvPicPr>
            <a:picLocks noChangeAspect="1"/>
          </p:cNvPicPr>
          <p:nvPr/>
        </p:nvPicPr>
        <p:blipFill>
          <a:blip r:embed="rId8"/>
          <a:stretch>
            <a:fillRect/>
          </a:stretch>
        </p:blipFill>
        <p:spPr>
          <a:xfrm>
            <a:off x="7570957" y="4757651"/>
            <a:ext cx="996222" cy="470357"/>
          </a:xfrm>
          <a:prstGeom prst="rect">
            <a:avLst/>
          </a:prstGeom>
        </p:spPr>
      </p:pic>
    </p:spTree>
    <p:extLst>
      <p:ext uri="{BB962C8B-B14F-4D97-AF65-F5344CB8AC3E}">
        <p14:creationId xmlns:p14="http://schemas.microsoft.com/office/powerpoint/2010/main" val="16433826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D18411-81B3-3F07-3B3D-95A6C44A2A2E}"/>
            </a:ext>
          </a:extLst>
        </p:cNvPr>
        <p:cNvGrpSpPr/>
        <p:nvPr/>
      </p:nvGrpSpPr>
      <p:grpSpPr>
        <a:xfrm>
          <a:off x="0" y="0"/>
          <a:ext cx="0" cy="0"/>
          <a:chOff x="0" y="0"/>
          <a:chExt cx="0" cy="0"/>
        </a:xfrm>
      </p:grpSpPr>
    </p:spTree>
    <p:extLst>
      <p:ext uri="{BB962C8B-B14F-4D97-AF65-F5344CB8AC3E}">
        <p14:creationId xmlns:p14="http://schemas.microsoft.com/office/powerpoint/2010/main" val="2184647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E1031C-A080-4D92-4E01-FF80DCE91A40}"/>
            </a:ext>
          </a:extLst>
        </p:cNvPr>
        <p:cNvGrpSpPr/>
        <p:nvPr/>
      </p:nvGrpSpPr>
      <p:grpSpPr>
        <a:xfrm>
          <a:off x="0" y="0"/>
          <a:ext cx="0" cy="0"/>
          <a:chOff x="0" y="0"/>
          <a:chExt cx="0" cy="0"/>
        </a:xfrm>
      </p:grpSpPr>
      <p:sp>
        <p:nvSpPr>
          <p:cNvPr id="3" name="Marcador de texto 2">
            <a:extLst>
              <a:ext uri="{FF2B5EF4-FFF2-40B4-BE49-F238E27FC236}">
                <a16:creationId xmlns:a16="http://schemas.microsoft.com/office/drawing/2014/main" id="{42DDD641-1861-8B49-EA2B-D1CA9952B9DA}"/>
              </a:ext>
            </a:extLst>
          </p:cNvPr>
          <p:cNvSpPr>
            <a:spLocks noGrp="1"/>
          </p:cNvSpPr>
          <p:nvPr>
            <p:ph type="body" sz="quarter" idx="11"/>
          </p:nvPr>
        </p:nvSpPr>
        <p:spPr/>
        <p:txBody>
          <a:bodyPr/>
          <a:lstStyle/>
          <a:p>
            <a:r>
              <a:rPr lang="en-GB" dirty="0"/>
              <a:t>Introduction and context</a:t>
            </a:r>
          </a:p>
          <a:p>
            <a:r>
              <a:rPr lang="en-GB" dirty="0"/>
              <a:t>VIME: tool for Visualizing Business Multilocation in Spain </a:t>
            </a:r>
          </a:p>
          <a:p>
            <a:r>
              <a:rPr lang="en-GB" dirty="0"/>
              <a:t>Use cases:</a:t>
            </a:r>
          </a:p>
          <a:p>
            <a:pPr marL="277246" lvl="1" indent="0">
              <a:buNone/>
            </a:pPr>
            <a:r>
              <a:rPr lang="en-GB" sz="2000" dirty="0"/>
              <a:t>3.1 Impact of the DANA in Valencia</a:t>
            </a:r>
          </a:p>
          <a:p>
            <a:pPr marL="277246" lvl="1" indent="0">
              <a:buNone/>
            </a:pPr>
            <a:r>
              <a:rPr lang="en-GB" sz="2000" dirty="0"/>
              <a:t>3.2 Interregional connections</a:t>
            </a:r>
          </a:p>
          <a:p>
            <a:r>
              <a:rPr lang="en-GB" dirty="0"/>
              <a:t>Conclusions</a:t>
            </a:r>
          </a:p>
          <a:p>
            <a:endParaRPr lang="es-ES_tradnl" dirty="0"/>
          </a:p>
        </p:txBody>
      </p:sp>
    </p:spTree>
    <p:extLst>
      <p:ext uri="{BB962C8B-B14F-4D97-AF65-F5344CB8AC3E}">
        <p14:creationId xmlns:p14="http://schemas.microsoft.com/office/powerpoint/2010/main" val="29421570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2AA528-B610-C72C-9261-B580426D4FC5}"/>
            </a:ext>
          </a:extLst>
        </p:cNvPr>
        <p:cNvGrpSpPr/>
        <p:nvPr/>
      </p:nvGrpSpPr>
      <p:grpSpPr>
        <a:xfrm>
          <a:off x="0" y="0"/>
          <a:ext cx="0" cy="0"/>
          <a:chOff x="0" y="0"/>
          <a:chExt cx="0" cy="0"/>
        </a:xfrm>
      </p:grpSpPr>
      <p:sp>
        <p:nvSpPr>
          <p:cNvPr id="8" name="Marcador de texto 7">
            <a:extLst>
              <a:ext uri="{FF2B5EF4-FFF2-40B4-BE49-F238E27FC236}">
                <a16:creationId xmlns:a16="http://schemas.microsoft.com/office/drawing/2014/main" id="{30246126-0F82-9BCC-BC93-F3C8E24A9432}"/>
              </a:ext>
            </a:extLst>
          </p:cNvPr>
          <p:cNvSpPr>
            <a:spLocks noGrp="1"/>
          </p:cNvSpPr>
          <p:nvPr>
            <p:ph type="body" sz="quarter" idx="16"/>
          </p:nvPr>
        </p:nvSpPr>
        <p:spPr>
          <a:xfrm>
            <a:off x="304800" y="148095"/>
            <a:ext cx="11711709" cy="783937"/>
          </a:xfrm>
        </p:spPr>
        <p:txBody>
          <a:bodyPr/>
          <a:lstStyle/>
          <a:p>
            <a:pPr marL="514350" indent="-514350" algn="l">
              <a:buAutoNum type="arabicPeriod"/>
            </a:pPr>
            <a:r>
              <a:rPr lang="en-GB" sz="2400" dirty="0"/>
              <a:t>Introduction and context</a:t>
            </a:r>
          </a:p>
          <a:p>
            <a:pPr algn="l"/>
            <a:r>
              <a:rPr lang="en-GB" sz="1400" dirty="0">
                <a:latin typeface="+mj-lt"/>
              </a:rPr>
              <a:t>         Origin of the project (1)</a:t>
            </a:r>
          </a:p>
          <a:p>
            <a:pPr marL="514350" indent="-514350" algn="l">
              <a:buAutoNum type="arabicPeriod"/>
            </a:pPr>
            <a:endParaRPr lang="es-ES_tradnl" sz="2400" dirty="0"/>
          </a:p>
        </p:txBody>
      </p:sp>
      <p:cxnSp>
        <p:nvCxnSpPr>
          <p:cNvPr id="6" name="Conector recto 5">
            <a:extLst>
              <a:ext uri="{FF2B5EF4-FFF2-40B4-BE49-F238E27FC236}">
                <a16:creationId xmlns:a16="http://schemas.microsoft.com/office/drawing/2014/main" id="{FA90A440-3FDC-A714-5B71-FA3BF9253DA7}"/>
              </a:ext>
            </a:extLst>
          </p:cNvPr>
          <p:cNvCxnSpPr/>
          <p:nvPr/>
        </p:nvCxnSpPr>
        <p:spPr>
          <a:xfrm>
            <a:off x="304800" y="931653"/>
            <a:ext cx="11513389"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Rectángulo redondeado 8">
            <a:extLst>
              <a:ext uri="{FF2B5EF4-FFF2-40B4-BE49-F238E27FC236}">
                <a16:creationId xmlns:a16="http://schemas.microsoft.com/office/drawing/2014/main" id="{624DC8D5-C455-1360-A66F-A7F47D47C9BA}"/>
              </a:ext>
            </a:extLst>
          </p:cNvPr>
          <p:cNvSpPr/>
          <p:nvPr/>
        </p:nvSpPr>
        <p:spPr>
          <a:xfrm>
            <a:off x="588884" y="2803584"/>
            <a:ext cx="2184208" cy="2553419"/>
          </a:xfrm>
          <a:prstGeom prst="roundRect">
            <a:avLst/>
          </a:prstGeom>
          <a:solidFill>
            <a:srgbClr val="00206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b="1" dirty="0"/>
              <a:t>MASSIVE DATA FROM:</a:t>
            </a:r>
          </a:p>
        </p:txBody>
      </p:sp>
      <p:sp>
        <p:nvSpPr>
          <p:cNvPr id="13" name="Rectángulo: esquinas redondeadas 12">
            <a:extLst>
              <a:ext uri="{FF2B5EF4-FFF2-40B4-BE49-F238E27FC236}">
                <a16:creationId xmlns:a16="http://schemas.microsoft.com/office/drawing/2014/main" id="{79E8620B-BD36-AE60-B42D-6B4767389A95}"/>
              </a:ext>
            </a:extLst>
          </p:cNvPr>
          <p:cNvSpPr/>
          <p:nvPr/>
        </p:nvSpPr>
        <p:spPr>
          <a:xfrm>
            <a:off x="3053749" y="2258261"/>
            <a:ext cx="8453687" cy="4343707"/>
          </a:xfrm>
          <a:prstGeom prst="roundRect">
            <a:avLst/>
          </a:prstGeom>
          <a:solidFill>
            <a:srgbClr val="00206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ü"/>
            </a:pPr>
            <a:r>
              <a:rPr lang="en-US" sz="1600" b="1" dirty="0"/>
              <a:t>Accounting financial statements </a:t>
            </a:r>
          </a:p>
          <a:p>
            <a:pPr marL="285750" indent="-285750">
              <a:lnSpc>
                <a:spcPct val="150000"/>
              </a:lnSpc>
              <a:buFont typeface="Wingdings" panose="05000000000000000000" pitchFamily="2" charset="2"/>
              <a:buChar char="ü"/>
            </a:pPr>
            <a:r>
              <a:rPr lang="en-US" sz="1600" b="1" dirty="0"/>
              <a:t>Of </a:t>
            </a:r>
            <a:r>
              <a:rPr lang="en-US" sz="1600" b="1" dirty="0">
                <a:solidFill>
                  <a:schemeClr val="accent6">
                    <a:lumMod val="75000"/>
                  </a:schemeClr>
                </a:solidFill>
              </a:rPr>
              <a:t>non-financial</a:t>
            </a:r>
            <a:r>
              <a:rPr lang="en-US" sz="1600" b="1" dirty="0"/>
              <a:t> companies</a:t>
            </a:r>
          </a:p>
          <a:p>
            <a:pPr marL="285750" indent="-285750">
              <a:lnSpc>
                <a:spcPct val="150000"/>
              </a:lnSpc>
              <a:buFont typeface="Wingdings" panose="05000000000000000000" pitchFamily="2" charset="2"/>
              <a:buChar char="ü"/>
            </a:pPr>
            <a:r>
              <a:rPr lang="en-US" sz="1600" b="1" dirty="0"/>
              <a:t>For over </a:t>
            </a:r>
            <a:r>
              <a:rPr lang="en-US" sz="1600" b="1" dirty="0">
                <a:solidFill>
                  <a:schemeClr val="accent6">
                    <a:lumMod val="75000"/>
                  </a:schemeClr>
                </a:solidFill>
              </a:rPr>
              <a:t>one million </a:t>
            </a:r>
            <a:r>
              <a:rPr lang="en-US" sz="1600" b="1" dirty="0"/>
              <a:t>firms per year </a:t>
            </a:r>
          </a:p>
          <a:p>
            <a:pPr marL="285750" indent="-285750">
              <a:lnSpc>
                <a:spcPct val="150000"/>
              </a:lnSpc>
              <a:buFont typeface="Wingdings" panose="05000000000000000000" pitchFamily="2" charset="2"/>
              <a:buChar char="ü"/>
            </a:pPr>
            <a:r>
              <a:rPr lang="en-US" sz="1600" b="1" dirty="0"/>
              <a:t>Data available since 1983 </a:t>
            </a:r>
          </a:p>
          <a:p>
            <a:pPr marL="285750" indent="-285750">
              <a:lnSpc>
                <a:spcPct val="150000"/>
              </a:lnSpc>
              <a:buFont typeface="Wingdings" panose="05000000000000000000" pitchFamily="2" charset="2"/>
              <a:buChar char="ü"/>
            </a:pPr>
            <a:r>
              <a:rPr lang="en-US" sz="1600" b="1" dirty="0"/>
              <a:t>But </a:t>
            </a:r>
            <a:r>
              <a:rPr lang="en-US" sz="1600" b="1" dirty="0">
                <a:solidFill>
                  <a:schemeClr val="accent6">
                    <a:lumMod val="75000"/>
                  </a:schemeClr>
                </a:solidFill>
              </a:rPr>
              <a:t>massive since 1991</a:t>
            </a:r>
            <a:r>
              <a:rPr lang="en-US" sz="1600" b="1" dirty="0"/>
              <a:t>, thanks to:</a:t>
            </a:r>
          </a:p>
          <a:p>
            <a:pPr marL="840228" lvl="2" indent="-285750">
              <a:lnSpc>
                <a:spcPct val="150000"/>
              </a:lnSpc>
              <a:buFont typeface="Wingdings" panose="05000000000000000000" pitchFamily="2" charset="2"/>
              <a:buChar char="Ø"/>
            </a:pPr>
            <a:r>
              <a:rPr lang="en-US" sz="1600" b="1" dirty="0"/>
              <a:t>The legal obligation of companies since 1990 to report the annual accounts to the Commercial Register (CORPME)</a:t>
            </a:r>
          </a:p>
          <a:p>
            <a:pPr marL="840228" lvl="2" indent="-285750">
              <a:lnSpc>
                <a:spcPct val="150000"/>
              </a:lnSpc>
              <a:buFont typeface="Wingdings" panose="05000000000000000000" pitchFamily="2" charset="2"/>
              <a:buChar char="Ø"/>
            </a:pPr>
            <a:r>
              <a:rPr lang="en-US" sz="1600" b="1" dirty="0"/>
              <a:t>The agreement signed by </a:t>
            </a:r>
            <a:r>
              <a:rPr lang="en-US" sz="1600" b="1" dirty="0" err="1"/>
              <a:t>BdE</a:t>
            </a:r>
            <a:r>
              <a:rPr lang="en-US" sz="1600" b="1" dirty="0"/>
              <a:t> with CORPME to share this data</a:t>
            </a:r>
          </a:p>
          <a:p>
            <a:pPr marL="840228" lvl="2" indent="-285750">
              <a:lnSpc>
                <a:spcPct val="150000"/>
              </a:lnSpc>
              <a:buFont typeface="Wingdings" panose="05000000000000000000" pitchFamily="2" charset="2"/>
              <a:buChar char="Ø"/>
            </a:pPr>
            <a:r>
              <a:rPr lang="en-US" sz="1600" b="1" dirty="0"/>
              <a:t>The use of XBRL (</a:t>
            </a:r>
            <a:r>
              <a:rPr lang="en-US" sz="1600" b="1" dirty="0" err="1"/>
              <a:t>eXtensible</a:t>
            </a:r>
            <a:r>
              <a:rPr lang="en-US" sz="1600" b="1" dirty="0"/>
              <a:t> Business Reporting Language)</a:t>
            </a:r>
          </a:p>
          <a:p>
            <a:pPr marL="285750" indent="-285750">
              <a:lnSpc>
                <a:spcPct val="150000"/>
              </a:lnSpc>
              <a:buFont typeface="Wingdings" panose="05000000000000000000" pitchFamily="2" charset="2"/>
              <a:buChar char="ü"/>
            </a:pPr>
            <a:r>
              <a:rPr lang="en-US" sz="1600" b="1" dirty="0"/>
              <a:t>A </a:t>
            </a:r>
            <a:r>
              <a:rPr lang="en-US" sz="1600" b="1" dirty="0">
                <a:solidFill>
                  <a:schemeClr val="accent6">
                    <a:lumMod val="75000"/>
                  </a:schemeClr>
                </a:solidFill>
              </a:rPr>
              <a:t>single location </a:t>
            </a:r>
            <a:r>
              <a:rPr lang="en-US" sz="1600" b="1" dirty="0"/>
              <a:t>for each company: </a:t>
            </a:r>
            <a:r>
              <a:rPr lang="en-US" sz="1600" b="1" dirty="0">
                <a:solidFill>
                  <a:schemeClr val="accent6">
                    <a:lumMod val="75000"/>
                  </a:schemeClr>
                </a:solidFill>
              </a:rPr>
              <a:t>based on headquarters </a:t>
            </a:r>
            <a:r>
              <a:rPr lang="en-US" sz="1600" b="1" dirty="0"/>
              <a:t>address</a:t>
            </a:r>
          </a:p>
          <a:p>
            <a:pPr marL="285750" indent="-285750">
              <a:lnSpc>
                <a:spcPct val="150000"/>
              </a:lnSpc>
              <a:buFont typeface="Wingdings" panose="05000000000000000000" pitchFamily="2" charset="2"/>
              <a:buChar char="ü"/>
            </a:pPr>
            <a:endParaRPr lang="en-GB" sz="1600" b="1" dirty="0"/>
          </a:p>
        </p:txBody>
      </p:sp>
      <p:pic>
        <p:nvPicPr>
          <p:cNvPr id="67" name="Imagen 66">
            <a:extLst>
              <a:ext uri="{FF2B5EF4-FFF2-40B4-BE49-F238E27FC236}">
                <a16:creationId xmlns:a16="http://schemas.microsoft.com/office/drawing/2014/main" id="{23CCC8F9-3AE0-19EF-047D-641E2D968455}"/>
              </a:ext>
            </a:extLst>
          </p:cNvPr>
          <p:cNvPicPr>
            <a:picLocks noChangeAspect="1"/>
          </p:cNvPicPr>
          <p:nvPr/>
        </p:nvPicPr>
        <p:blipFill>
          <a:blip r:embed="rId2">
            <a:duotone>
              <a:schemeClr val="accent6">
                <a:shade val="45000"/>
                <a:satMod val="135000"/>
              </a:schemeClr>
              <a:prstClr val="white"/>
            </a:duotone>
          </a:blip>
          <a:stretch>
            <a:fillRect/>
          </a:stretch>
        </p:blipFill>
        <p:spPr>
          <a:xfrm>
            <a:off x="1483010" y="2957424"/>
            <a:ext cx="348417" cy="732152"/>
          </a:xfrm>
          <a:prstGeom prst="rect">
            <a:avLst/>
          </a:prstGeom>
        </p:spPr>
      </p:pic>
      <p:sp>
        <p:nvSpPr>
          <p:cNvPr id="2" name="Rectángulo: esquinas redondeadas 1">
            <a:extLst>
              <a:ext uri="{FF2B5EF4-FFF2-40B4-BE49-F238E27FC236}">
                <a16:creationId xmlns:a16="http://schemas.microsoft.com/office/drawing/2014/main" id="{1C7475CC-A150-F828-9143-87214A1D3762}"/>
              </a:ext>
            </a:extLst>
          </p:cNvPr>
          <p:cNvSpPr/>
          <p:nvPr/>
        </p:nvSpPr>
        <p:spPr>
          <a:xfrm>
            <a:off x="588884" y="1021032"/>
            <a:ext cx="10918552" cy="970547"/>
          </a:xfrm>
          <a:prstGeom prst="roundRect">
            <a:avLst/>
          </a:prstGeom>
          <a:solidFill>
            <a:srgbClr val="00206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t>DATA COLLECTED AND MANAGED BY </a:t>
            </a:r>
            <a:r>
              <a:rPr lang="en-US" sz="1600" b="1" dirty="0">
                <a:solidFill>
                  <a:schemeClr val="accent6">
                    <a:lumMod val="75000"/>
                  </a:schemeClr>
                </a:solidFill>
              </a:rPr>
              <a:t>CENTRAL BALANCE SHEET DATA OFFICE </a:t>
            </a:r>
            <a:r>
              <a:rPr lang="en-US" sz="1600" b="1" dirty="0"/>
              <a:t>(CBSO) AT BANCO DE ESPAÑA (</a:t>
            </a:r>
            <a:r>
              <a:rPr lang="en-US" sz="1600" b="1" dirty="0" err="1"/>
              <a:t>BdE</a:t>
            </a:r>
            <a:r>
              <a:rPr lang="en-US" sz="1600" b="1" dirty="0"/>
              <a:t>)</a:t>
            </a:r>
            <a:endParaRPr lang="en-GB" sz="1600" b="1" dirty="0"/>
          </a:p>
        </p:txBody>
      </p:sp>
    </p:spTree>
    <p:extLst>
      <p:ext uri="{BB962C8B-B14F-4D97-AF65-F5344CB8AC3E}">
        <p14:creationId xmlns:p14="http://schemas.microsoft.com/office/powerpoint/2010/main" val="38508692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4C9DA7-73B0-CFF9-8501-04FDB885539A}"/>
            </a:ext>
          </a:extLst>
        </p:cNvPr>
        <p:cNvGrpSpPr/>
        <p:nvPr/>
      </p:nvGrpSpPr>
      <p:grpSpPr>
        <a:xfrm>
          <a:off x="0" y="0"/>
          <a:ext cx="0" cy="0"/>
          <a:chOff x="0" y="0"/>
          <a:chExt cx="0" cy="0"/>
        </a:xfrm>
      </p:grpSpPr>
      <p:sp>
        <p:nvSpPr>
          <p:cNvPr id="8" name="Marcador de texto 7">
            <a:extLst>
              <a:ext uri="{FF2B5EF4-FFF2-40B4-BE49-F238E27FC236}">
                <a16:creationId xmlns:a16="http://schemas.microsoft.com/office/drawing/2014/main" id="{A532813D-8551-F3B2-7E2F-006236DC4B50}"/>
              </a:ext>
            </a:extLst>
          </p:cNvPr>
          <p:cNvSpPr>
            <a:spLocks noGrp="1"/>
          </p:cNvSpPr>
          <p:nvPr>
            <p:ph type="body" sz="quarter" idx="16"/>
          </p:nvPr>
        </p:nvSpPr>
        <p:spPr>
          <a:xfrm>
            <a:off x="304800" y="148095"/>
            <a:ext cx="11711709" cy="783937"/>
          </a:xfrm>
        </p:spPr>
        <p:txBody>
          <a:bodyPr/>
          <a:lstStyle/>
          <a:p>
            <a:pPr marL="514350" indent="-514350" algn="l">
              <a:buAutoNum type="arabicPeriod"/>
            </a:pPr>
            <a:r>
              <a:rPr lang="en-GB" sz="2400" dirty="0"/>
              <a:t>Introduction and context</a:t>
            </a:r>
          </a:p>
          <a:p>
            <a:pPr algn="l"/>
            <a:r>
              <a:rPr lang="en-GB" sz="1400" dirty="0">
                <a:latin typeface="+mj-lt"/>
              </a:rPr>
              <a:t>         Origin of the project (2)</a:t>
            </a:r>
          </a:p>
          <a:p>
            <a:pPr marL="514350" indent="-514350" algn="l">
              <a:buAutoNum type="arabicPeriod"/>
            </a:pPr>
            <a:endParaRPr lang="es-ES_tradnl" sz="2400" dirty="0"/>
          </a:p>
        </p:txBody>
      </p:sp>
      <p:cxnSp>
        <p:nvCxnSpPr>
          <p:cNvPr id="6" name="Conector recto 5">
            <a:extLst>
              <a:ext uri="{FF2B5EF4-FFF2-40B4-BE49-F238E27FC236}">
                <a16:creationId xmlns:a16="http://schemas.microsoft.com/office/drawing/2014/main" id="{E4731191-EC99-92C9-A400-89882B2AD30F}"/>
              </a:ext>
            </a:extLst>
          </p:cNvPr>
          <p:cNvCxnSpPr/>
          <p:nvPr/>
        </p:nvCxnSpPr>
        <p:spPr>
          <a:xfrm>
            <a:off x="304800" y="931653"/>
            <a:ext cx="11513389" cy="0"/>
          </a:xfrm>
          <a:prstGeom prst="line">
            <a:avLst/>
          </a:prstGeom>
        </p:spPr>
        <p:style>
          <a:lnRef idx="1">
            <a:schemeClr val="accent1"/>
          </a:lnRef>
          <a:fillRef idx="0">
            <a:schemeClr val="accent1"/>
          </a:fillRef>
          <a:effectRef idx="0">
            <a:schemeClr val="accent1"/>
          </a:effectRef>
          <a:fontRef idx="minor">
            <a:schemeClr val="tx1"/>
          </a:fontRef>
        </p:style>
      </p:cxnSp>
      <p:pic>
        <p:nvPicPr>
          <p:cNvPr id="7" name="Imagen 6">
            <a:extLst>
              <a:ext uri="{FF2B5EF4-FFF2-40B4-BE49-F238E27FC236}">
                <a16:creationId xmlns:a16="http://schemas.microsoft.com/office/drawing/2014/main" id="{07716F7B-B00D-5014-6F2C-B0BF3E3B5454}"/>
              </a:ext>
            </a:extLst>
          </p:cNvPr>
          <p:cNvPicPr>
            <a:picLocks noChangeAspect="1"/>
          </p:cNvPicPr>
          <p:nvPr/>
        </p:nvPicPr>
        <p:blipFill>
          <a:blip r:embed="rId2">
            <a:lum bright="70000" contrast="-70000"/>
          </a:blip>
          <a:stretch>
            <a:fillRect/>
          </a:stretch>
        </p:blipFill>
        <p:spPr>
          <a:xfrm>
            <a:off x="373005" y="2032524"/>
            <a:ext cx="832671" cy="832671"/>
          </a:xfrm>
          <a:prstGeom prst="rect">
            <a:avLst/>
          </a:prstGeom>
        </p:spPr>
      </p:pic>
      <p:pic>
        <p:nvPicPr>
          <p:cNvPr id="9" name="Imagen 8">
            <a:extLst>
              <a:ext uri="{FF2B5EF4-FFF2-40B4-BE49-F238E27FC236}">
                <a16:creationId xmlns:a16="http://schemas.microsoft.com/office/drawing/2014/main" id="{E3B9750B-8D63-0E1D-B554-7829CE0509A8}"/>
              </a:ext>
            </a:extLst>
          </p:cNvPr>
          <p:cNvPicPr>
            <a:picLocks noChangeAspect="1"/>
          </p:cNvPicPr>
          <p:nvPr/>
        </p:nvPicPr>
        <p:blipFill>
          <a:blip r:embed="rId3">
            <a:lum bright="70000" contrast="-70000"/>
          </a:blip>
          <a:stretch>
            <a:fillRect/>
          </a:stretch>
        </p:blipFill>
        <p:spPr>
          <a:xfrm>
            <a:off x="285284" y="3306192"/>
            <a:ext cx="1008112" cy="1008112"/>
          </a:xfrm>
          <a:prstGeom prst="rect">
            <a:avLst/>
          </a:prstGeom>
        </p:spPr>
      </p:pic>
      <p:sp>
        <p:nvSpPr>
          <p:cNvPr id="10" name="Rectángulo redondeado 8">
            <a:extLst>
              <a:ext uri="{FF2B5EF4-FFF2-40B4-BE49-F238E27FC236}">
                <a16:creationId xmlns:a16="http://schemas.microsoft.com/office/drawing/2014/main" id="{2FCA4992-5C10-5DFD-EF0E-4DA609585C59}"/>
              </a:ext>
            </a:extLst>
          </p:cNvPr>
          <p:cNvSpPr/>
          <p:nvPr/>
        </p:nvSpPr>
        <p:spPr>
          <a:xfrm>
            <a:off x="1453125" y="2032524"/>
            <a:ext cx="2383508" cy="1058316"/>
          </a:xfrm>
          <a:prstGeom prst="roundRect">
            <a:avLst/>
          </a:prstGeom>
          <a:solidFill>
            <a:srgbClr val="00206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b="1" dirty="0"/>
              <a:t>Accounting information available but…</a:t>
            </a:r>
          </a:p>
        </p:txBody>
      </p:sp>
      <p:sp>
        <p:nvSpPr>
          <p:cNvPr id="11" name="Rectángulo redondeado 8">
            <a:extLst>
              <a:ext uri="{FF2B5EF4-FFF2-40B4-BE49-F238E27FC236}">
                <a16:creationId xmlns:a16="http://schemas.microsoft.com/office/drawing/2014/main" id="{350AF394-9C48-39EB-3547-0033912158E4}"/>
              </a:ext>
            </a:extLst>
          </p:cNvPr>
          <p:cNvSpPr/>
          <p:nvPr/>
        </p:nvSpPr>
        <p:spPr>
          <a:xfrm>
            <a:off x="1483010" y="3315812"/>
            <a:ext cx="2383508" cy="1058316"/>
          </a:xfrm>
          <a:prstGeom prst="roundRect">
            <a:avLst/>
          </a:prstGeom>
          <a:solidFill>
            <a:srgbClr val="00206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b="1" dirty="0"/>
              <a:t>… based on the firm headquarters address</a:t>
            </a:r>
          </a:p>
        </p:txBody>
      </p:sp>
      <p:pic>
        <p:nvPicPr>
          <p:cNvPr id="12" name="Imagen 11">
            <a:extLst>
              <a:ext uri="{FF2B5EF4-FFF2-40B4-BE49-F238E27FC236}">
                <a16:creationId xmlns:a16="http://schemas.microsoft.com/office/drawing/2014/main" id="{68A92CBA-9FD2-CFE0-5387-60F70D1359D6}"/>
              </a:ext>
            </a:extLst>
          </p:cNvPr>
          <p:cNvPicPr>
            <a:picLocks noChangeAspect="1"/>
          </p:cNvPicPr>
          <p:nvPr/>
        </p:nvPicPr>
        <p:blipFill>
          <a:blip r:embed="rId4"/>
          <a:stretch>
            <a:fillRect/>
          </a:stretch>
        </p:blipFill>
        <p:spPr>
          <a:xfrm>
            <a:off x="4164975" y="3282296"/>
            <a:ext cx="1152128" cy="977563"/>
          </a:xfrm>
          <a:prstGeom prst="rect">
            <a:avLst/>
          </a:prstGeom>
        </p:spPr>
      </p:pic>
      <p:sp>
        <p:nvSpPr>
          <p:cNvPr id="13" name="Flecha: pentágono 12">
            <a:extLst>
              <a:ext uri="{FF2B5EF4-FFF2-40B4-BE49-F238E27FC236}">
                <a16:creationId xmlns:a16="http://schemas.microsoft.com/office/drawing/2014/main" id="{CFD6BEFC-3F62-3A49-4087-D0A72E585729}"/>
              </a:ext>
            </a:extLst>
          </p:cNvPr>
          <p:cNvSpPr/>
          <p:nvPr/>
        </p:nvSpPr>
        <p:spPr>
          <a:xfrm>
            <a:off x="285284" y="1125372"/>
            <a:ext cx="3862022" cy="682180"/>
          </a:xfrm>
          <a:prstGeom prst="homePlate">
            <a:avLst/>
          </a:prstGeom>
          <a:solidFill>
            <a:srgbClr val="00206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b="1" dirty="0"/>
              <a:t>INITIAL SITUATION</a:t>
            </a:r>
          </a:p>
        </p:txBody>
      </p:sp>
      <p:sp>
        <p:nvSpPr>
          <p:cNvPr id="14" name="Flecha: cheurón 13">
            <a:extLst>
              <a:ext uri="{FF2B5EF4-FFF2-40B4-BE49-F238E27FC236}">
                <a16:creationId xmlns:a16="http://schemas.microsoft.com/office/drawing/2014/main" id="{433479FA-C93F-E0D4-8BE5-35CCBCBC01E6}"/>
              </a:ext>
            </a:extLst>
          </p:cNvPr>
          <p:cNvSpPr/>
          <p:nvPr/>
        </p:nvSpPr>
        <p:spPr>
          <a:xfrm>
            <a:off x="4056112" y="1105295"/>
            <a:ext cx="3934028" cy="741166"/>
          </a:xfrm>
          <a:prstGeom prst="chevron">
            <a:avLst/>
          </a:prstGeom>
          <a:solidFill>
            <a:srgbClr val="00206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b="1" dirty="0"/>
              <a:t>PROBLEMS</a:t>
            </a:r>
          </a:p>
        </p:txBody>
      </p:sp>
      <p:sp>
        <p:nvSpPr>
          <p:cNvPr id="16" name="Flecha: cheurón 15">
            <a:extLst>
              <a:ext uri="{FF2B5EF4-FFF2-40B4-BE49-F238E27FC236}">
                <a16:creationId xmlns:a16="http://schemas.microsoft.com/office/drawing/2014/main" id="{D607CA40-5CF4-0A6D-C437-3569120F324B}"/>
              </a:ext>
            </a:extLst>
          </p:cNvPr>
          <p:cNvSpPr/>
          <p:nvPr/>
        </p:nvSpPr>
        <p:spPr>
          <a:xfrm>
            <a:off x="7942948" y="1105295"/>
            <a:ext cx="4007632" cy="741166"/>
          </a:xfrm>
          <a:prstGeom prst="chevron">
            <a:avLst/>
          </a:prstGeom>
          <a:solidFill>
            <a:srgbClr val="00206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b="1" dirty="0"/>
              <a:t>NECCESITY / SOLUTION</a:t>
            </a:r>
          </a:p>
        </p:txBody>
      </p:sp>
      <p:pic>
        <p:nvPicPr>
          <p:cNvPr id="17" name="Imagen 16">
            <a:extLst>
              <a:ext uri="{FF2B5EF4-FFF2-40B4-BE49-F238E27FC236}">
                <a16:creationId xmlns:a16="http://schemas.microsoft.com/office/drawing/2014/main" id="{43CE5C16-9E81-1543-490B-B3B33BD7D504}"/>
              </a:ext>
            </a:extLst>
          </p:cNvPr>
          <p:cNvPicPr>
            <a:picLocks noChangeAspect="1"/>
          </p:cNvPicPr>
          <p:nvPr/>
        </p:nvPicPr>
        <p:blipFill>
          <a:blip r:embed="rId5">
            <a:lum bright="70000" contrast="-70000"/>
          </a:blip>
          <a:stretch>
            <a:fillRect/>
          </a:stretch>
        </p:blipFill>
        <p:spPr>
          <a:xfrm>
            <a:off x="4244664" y="2105806"/>
            <a:ext cx="1018269" cy="1018269"/>
          </a:xfrm>
          <a:prstGeom prst="rect">
            <a:avLst/>
          </a:prstGeom>
        </p:spPr>
      </p:pic>
      <p:sp>
        <p:nvSpPr>
          <p:cNvPr id="19" name="CuadroTexto 18">
            <a:extLst>
              <a:ext uri="{FF2B5EF4-FFF2-40B4-BE49-F238E27FC236}">
                <a16:creationId xmlns:a16="http://schemas.microsoft.com/office/drawing/2014/main" id="{6E07FFE0-8D7C-C90E-98C8-0E291BFB5C45}"/>
              </a:ext>
            </a:extLst>
          </p:cNvPr>
          <p:cNvSpPr txBox="1"/>
          <p:nvPr/>
        </p:nvSpPr>
        <p:spPr>
          <a:xfrm>
            <a:off x="5287217" y="2017327"/>
            <a:ext cx="2807795" cy="2209213"/>
          </a:xfrm>
          <a:prstGeom prst="rect">
            <a:avLst/>
          </a:prstGeom>
        </p:spPr>
        <p:txBody>
          <a:bodyPr vert="horz" wrap="square" lIns="91440" tIns="45720" rIns="91440" bIns="45720" rtlCol="0">
            <a:noAutofit/>
          </a:bodyPr>
          <a:lstStyle/>
          <a:p>
            <a:pPr marL="0" marR="0" indent="0" algn="l" defTabSz="914400" rtl="0" eaLnBrk="1" fontAlgn="auto" latinLnBrk="0" hangingPunct="1">
              <a:lnSpc>
                <a:spcPts val="2160"/>
              </a:lnSpc>
              <a:spcBef>
                <a:spcPts val="0"/>
              </a:spcBef>
              <a:spcAft>
                <a:spcPts val="432"/>
              </a:spcAft>
              <a:buClrTx/>
              <a:buSzTx/>
              <a:buFontTx/>
              <a:buNone/>
              <a:tabLst/>
            </a:pPr>
            <a:r>
              <a:rPr kumimoji="0" lang="en-GB" sz="1800" b="0" i="0" u="none" strike="noStrike" kern="1200" cap="none" spc="0" normalizeH="0" baseline="0" noProof="0" dirty="0">
                <a:ln>
                  <a:noFill/>
                </a:ln>
                <a:solidFill>
                  <a:schemeClr val="bg1"/>
                </a:solidFill>
                <a:effectLst/>
                <a:uLnTx/>
                <a:uFillTx/>
                <a:latin typeface="BdE Neue Helvetica 55 Roman" pitchFamily="34" charset="0"/>
                <a:ea typeface="+mn-ea"/>
                <a:cs typeface="+mn-cs"/>
              </a:rPr>
              <a:t>Difficulty in accurately measuring:</a:t>
            </a:r>
          </a:p>
          <a:p>
            <a:pPr marL="342900" marR="0" indent="-342900" algn="l" defTabSz="914400" rtl="0" eaLnBrk="1" fontAlgn="auto" latinLnBrk="0" hangingPunct="1">
              <a:lnSpc>
                <a:spcPts val="2160"/>
              </a:lnSpc>
              <a:spcBef>
                <a:spcPts val="0"/>
              </a:spcBef>
              <a:spcAft>
                <a:spcPts val="432"/>
              </a:spcAft>
              <a:buClrTx/>
              <a:buSzTx/>
              <a:buFontTx/>
              <a:buAutoNum type="arabicPeriod"/>
              <a:tabLst/>
            </a:pPr>
            <a:r>
              <a:rPr lang="en-GB" sz="1400" dirty="0">
                <a:solidFill>
                  <a:schemeClr val="bg1"/>
                </a:solidFill>
                <a:latin typeface="BdE Neue Helvetica 55 Roman" pitchFamily="34" charset="0"/>
              </a:rPr>
              <a:t>Physical risks and their impact</a:t>
            </a:r>
          </a:p>
          <a:p>
            <a:pPr marL="342900" marR="0" indent="-342900" algn="l" defTabSz="914400" rtl="0" eaLnBrk="1" fontAlgn="auto" latinLnBrk="0" hangingPunct="1">
              <a:lnSpc>
                <a:spcPts val="2160"/>
              </a:lnSpc>
              <a:spcBef>
                <a:spcPts val="0"/>
              </a:spcBef>
              <a:spcAft>
                <a:spcPts val="432"/>
              </a:spcAft>
              <a:buClrTx/>
              <a:buSzTx/>
              <a:buFontTx/>
              <a:buAutoNum type="arabicPeriod"/>
              <a:tabLst/>
            </a:pPr>
            <a:r>
              <a:rPr lang="en-GB" sz="1400" dirty="0">
                <a:solidFill>
                  <a:schemeClr val="bg1"/>
                </a:solidFill>
                <a:latin typeface="BdE Neue Helvetica 55 Roman" pitchFamily="34" charset="0"/>
              </a:rPr>
              <a:t>“Estimated” distribution of accounting information by regions</a:t>
            </a:r>
          </a:p>
          <a:p>
            <a:pPr marL="342900" marR="0" indent="-342900" algn="l" defTabSz="914400" rtl="0" eaLnBrk="1" fontAlgn="auto" latinLnBrk="0" hangingPunct="1">
              <a:lnSpc>
                <a:spcPts val="2160"/>
              </a:lnSpc>
              <a:spcBef>
                <a:spcPts val="0"/>
              </a:spcBef>
              <a:spcAft>
                <a:spcPts val="432"/>
              </a:spcAft>
              <a:buClrTx/>
              <a:buSzTx/>
              <a:buFontTx/>
              <a:buAutoNum type="arabicPeriod"/>
              <a:tabLst/>
            </a:pPr>
            <a:endParaRPr kumimoji="0" lang="en-GB" sz="1800" b="0" i="0" u="none" strike="noStrike" kern="1200" cap="none" spc="0" normalizeH="0" baseline="0" noProof="0" dirty="0">
              <a:ln>
                <a:noFill/>
              </a:ln>
              <a:solidFill>
                <a:schemeClr val="bg1"/>
              </a:solidFill>
              <a:effectLst/>
              <a:uLnTx/>
              <a:uFillTx/>
              <a:latin typeface="BdE Neue Helvetica 55 Roman" pitchFamily="34" charset="0"/>
              <a:ea typeface="+mn-ea"/>
              <a:cs typeface="+mn-cs"/>
            </a:endParaRPr>
          </a:p>
        </p:txBody>
      </p:sp>
      <p:sp>
        <p:nvSpPr>
          <p:cNvPr id="29" name="CuadroTexto 28">
            <a:extLst>
              <a:ext uri="{FF2B5EF4-FFF2-40B4-BE49-F238E27FC236}">
                <a16:creationId xmlns:a16="http://schemas.microsoft.com/office/drawing/2014/main" id="{DFB89843-39F0-0165-71AA-EA21E54DA882}"/>
              </a:ext>
            </a:extLst>
          </p:cNvPr>
          <p:cNvSpPr txBox="1"/>
          <p:nvPr/>
        </p:nvSpPr>
        <p:spPr>
          <a:xfrm>
            <a:off x="9024555" y="2017327"/>
            <a:ext cx="2637993" cy="1587411"/>
          </a:xfrm>
          <a:prstGeom prst="rect">
            <a:avLst/>
          </a:prstGeom>
        </p:spPr>
        <p:txBody>
          <a:bodyPr vert="horz" wrap="square" lIns="91440" tIns="45720" rIns="91440" bIns="45720" rtlCol="0">
            <a:noAutofit/>
          </a:bodyPr>
          <a:lstStyle/>
          <a:p>
            <a:pPr algn="just"/>
            <a:r>
              <a:rPr lang="en-GB" sz="1600" dirty="0">
                <a:solidFill>
                  <a:schemeClr val="bg1"/>
                </a:solidFill>
              </a:rPr>
              <a:t>Necessity of alternative datasources on the geographical location of production centers to fine-tune the process</a:t>
            </a:r>
          </a:p>
        </p:txBody>
      </p:sp>
      <p:pic>
        <p:nvPicPr>
          <p:cNvPr id="30" name="Imagen 29">
            <a:extLst>
              <a:ext uri="{FF2B5EF4-FFF2-40B4-BE49-F238E27FC236}">
                <a16:creationId xmlns:a16="http://schemas.microsoft.com/office/drawing/2014/main" id="{FA12DA0C-369D-B361-13A9-0C94D35274CB}"/>
              </a:ext>
            </a:extLst>
          </p:cNvPr>
          <p:cNvPicPr>
            <a:picLocks noChangeAspect="1"/>
          </p:cNvPicPr>
          <p:nvPr/>
        </p:nvPicPr>
        <p:blipFill>
          <a:blip r:embed="rId6">
            <a:lum bright="70000" contrast="-70000"/>
          </a:blip>
          <a:stretch>
            <a:fillRect/>
          </a:stretch>
        </p:blipFill>
        <p:spPr>
          <a:xfrm>
            <a:off x="8040843" y="2297309"/>
            <a:ext cx="824624" cy="824624"/>
          </a:xfrm>
          <a:prstGeom prst="rect">
            <a:avLst/>
          </a:prstGeom>
        </p:spPr>
      </p:pic>
      <p:pic>
        <p:nvPicPr>
          <p:cNvPr id="35" name="Imagen 34">
            <a:extLst>
              <a:ext uri="{FF2B5EF4-FFF2-40B4-BE49-F238E27FC236}">
                <a16:creationId xmlns:a16="http://schemas.microsoft.com/office/drawing/2014/main" id="{06B34845-5F53-524A-2C36-336439EDD707}"/>
              </a:ext>
            </a:extLst>
          </p:cNvPr>
          <p:cNvPicPr>
            <a:picLocks noChangeAspect="1"/>
          </p:cNvPicPr>
          <p:nvPr/>
        </p:nvPicPr>
        <p:blipFill>
          <a:blip r:embed="rId7"/>
          <a:stretch>
            <a:fillRect/>
          </a:stretch>
        </p:blipFill>
        <p:spPr>
          <a:xfrm>
            <a:off x="7132771" y="4509517"/>
            <a:ext cx="1105720" cy="589965"/>
          </a:xfrm>
          <a:prstGeom prst="rect">
            <a:avLst/>
          </a:prstGeom>
        </p:spPr>
      </p:pic>
      <p:pic>
        <p:nvPicPr>
          <p:cNvPr id="40" name="Imagen 39">
            <a:extLst>
              <a:ext uri="{FF2B5EF4-FFF2-40B4-BE49-F238E27FC236}">
                <a16:creationId xmlns:a16="http://schemas.microsoft.com/office/drawing/2014/main" id="{504F92F8-2B4D-E7C9-8979-FA9D508A60F5}"/>
              </a:ext>
            </a:extLst>
          </p:cNvPr>
          <p:cNvPicPr>
            <a:picLocks noChangeAspect="1"/>
          </p:cNvPicPr>
          <p:nvPr/>
        </p:nvPicPr>
        <p:blipFill>
          <a:blip r:embed="rId8">
            <a:lum bright="70000" contrast="-70000"/>
          </a:blip>
          <a:stretch>
            <a:fillRect/>
          </a:stretch>
        </p:blipFill>
        <p:spPr>
          <a:xfrm>
            <a:off x="10525742" y="4953394"/>
            <a:ext cx="1219200" cy="1219200"/>
          </a:xfrm>
          <a:prstGeom prst="rect">
            <a:avLst/>
          </a:prstGeom>
        </p:spPr>
      </p:pic>
      <p:pic>
        <p:nvPicPr>
          <p:cNvPr id="53" name="Imagen 52">
            <a:extLst>
              <a:ext uri="{FF2B5EF4-FFF2-40B4-BE49-F238E27FC236}">
                <a16:creationId xmlns:a16="http://schemas.microsoft.com/office/drawing/2014/main" id="{B90756D0-C7A0-33B9-92E5-046E9B2679EB}"/>
              </a:ext>
            </a:extLst>
          </p:cNvPr>
          <p:cNvPicPr>
            <a:picLocks noChangeAspect="1"/>
          </p:cNvPicPr>
          <p:nvPr/>
        </p:nvPicPr>
        <p:blipFill>
          <a:blip r:embed="rId9">
            <a:lum bright="70000" contrast="-70000"/>
          </a:blip>
          <a:stretch>
            <a:fillRect/>
          </a:stretch>
        </p:blipFill>
        <p:spPr>
          <a:xfrm>
            <a:off x="10735166" y="4762080"/>
            <a:ext cx="391940" cy="391940"/>
          </a:xfrm>
          <a:prstGeom prst="rect">
            <a:avLst/>
          </a:prstGeom>
        </p:spPr>
      </p:pic>
      <p:pic>
        <p:nvPicPr>
          <p:cNvPr id="55" name="Imagen 54">
            <a:extLst>
              <a:ext uri="{FF2B5EF4-FFF2-40B4-BE49-F238E27FC236}">
                <a16:creationId xmlns:a16="http://schemas.microsoft.com/office/drawing/2014/main" id="{1A4CBACB-4B51-44BC-592B-02D4D2117775}"/>
              </a:ext>
            </a:extLst>
          </p:cNvPr>
          <p:cNvPicPr>
            <a:picLocks noChangeAspect="1"/>
          </p:cNvPicPr>
          <p:nvPr/>
        </p:nvPicPr>
        <p:blipFill>
          <a:blip r:embed="rId9">
            <a:lum bright="70000" contrast="-70000"/>
          </a:blip>
          <a:stretch>
            <a:fillRect/>
          </a:stretch>
        </p:blipFill>
        <p:spPr>
          <a:xfrm>
            <a:off x="11231084" y="4838210"/>
            <a:ext cx="391940" cy="391940"/>
          </a:xfrm>
          <a:prstGeom prst="rect">
            <a:avLst/>
          </a:prstGeom>
        </p:spPr>
      </p:pic>
      <p:pic>
        <p:nvPicPr>
          <p:cNvPr id="58" name="Imagen 57">
            <a:extLst>
              <a:ext uri="{FF2B5EF4-FFF2-40B4-BE49-F238E27FC236}">
                <a16:creationId xmlns:a16="http://schemas.microsoft.com/office/drawing/2014/main" id="{D96B9220-79F2-5569-8603-C499A15854B8}"/>
              </a:ext>
            </a:extLst>
          </p:cNvPr>
          <p:cNvPicPr>
            <a:picLocks noChangeAspect="1"/>
          </p:cNvPicPr>
          <p:nvPr/>
        </p:nvPicPr>
        <p:blipFill>
          <a:blip r:embed="rId9">
            <a:lum bright="70000" contrast="-70000"/>
          </a:blip>
          <a:stretch>
            <a:fillRect/>
          </a:stretch>
        </p:blipFill>
        <p:spPr>
          <a:xfrm>
            <a:off x="10682443" y="5232365"/>
            <a:ext cx="391940" cy="391940"/>
          </a:xfrm>
          <a:prstGeom prst="rect">
            <a:avLst/>
          </a:prstGeom>
        </p:spPr>
      </p:pic>
      <p:pic>
        <p:nvPicPr>
          <p:cNvPr id="60" name="Imagen 59">
            <a:extLst>
              <a:ext uri="{FF2B5EF4-FFF2-40B4-BE49-F238E27FC236}">
                <a16:creationId xmlns:a16="http://schemas.microsoft.com/office/drawing/2014/main" id="{E4885277-A2BD-4603-1B9F-283C968418D3}"/>
              </a:ext>
            </a:extLst>
          </p:cNvPr>
          <p:cNvPicPr>
            <a:picLocks noChangeAspect="1"/>
          </p:cNvPicPr>
          <p:nvPr/>
        </p:nvPicPr>
        <p:blipFill>
          <a:blip r:embed="rId9">
            <a:lum bright="70000" contrast="-70000"/>
          </a:blip>
          <a:stretch>
            <a:fillRect/>
          </a:stretch>
        </p:blipFill>
        <p:spPr>
          <a:xfrm>
            <a:off x="11548972" y="5223983"/>
            <a:ext cx="391940" cy="391940"/>
          </a:xfrm>
          <a:prstGeom prst="rect">
            <a:avLst/>
          </a:prstGeom>
        </p:spPr>
      </p:pic>
      <p:pic>
        <p:nvPicPr>
          <p:cNvPr id="61" name="Imagen 60">
            <a:extLst>
              <a:ext uri="{FF2B5EF4-FFF2-40B4-BE49-F238E27FC236}">
                <a16:creationId xmlns:a16="http://schemas.microsoft.com/office/drawing/2014/main" id="{CF588598-417C-9CE1-FCA3-E663CA989646}"/>
              </a:ext>
            </a:extLst>
          </p:cNvPr>
          <p:cNvPicPr>
            <a:picLocks noChangeAspect="1"/>
          </p:cNvPicPr>
          <p:nvPr/>
        </p:nvPicPr>
        <p:blipFill>
          <a:blip r:embed="rId9">
            <a:lum bright="70000" contrast="-70000"/>
          </a:blip>
          <a:stretch>
            <a:fillRect/>
          </a:stretch>
        </p:blipFill>
        <p:spPr>
          <a:xfrm>
            <a:off x="11027302" y="5302499"/>
            <a:ext cx="391940" cy="391940"/>
          </a:xfrm>
          <a:prstGeom prst="rect">
            <a:avLst/>
          </a:prstGeom>
        </p:spPr>
      </p:pic>
      <p:pic>
        <p:nvPicPr>
          <p:cNvPr id="63" name="Imagen 62">
            <a:extLst>
              <a:ext uri="{FF2B5EF4-FFF2-40B4-BE49-F238E27FC236}">
                <a16:creationId xmlns:a16="http://schemas.microsoft.com/office/drawing/2014/main" id="{8985D256-4856-E9F9-D046-EC7E46DB2BC2}"/>
              </a:ext>
            </a:extLst>
          </p:cNvPr>
          <p:cNvPicPr>
            <a:picLocks noChangeAspect="1"/>
          </p:cNvPicPr>
          <p:nvPr/>
        </p:nvPicPr>
        <p:blipFill>
          <a:blip r:embed="rId9">
            <a:lum bright="70000" contrast="-70000"/>
          </a:blip>
          <a:stretch>
            <a:fillRect/>
          </a:stretch>
        </p:blipFill>
        <p:spPr>
          <a:xfrm>
            <a:off x="10343226" y="5755568"/>
            <a:ext cx="391940" cy="391940"/>
          </a:xfrm>
          <a:prstGeom prst="rect">
            <a:avLst/>
          </a:prstGeom>
        </p:spPr>
      </p:pic>
      <p:sp>
        <p:nvSpPr>
          <p:cNvPr id="64" name="CuadroTexto 63">
            <a:extLst>
              <a:ext uri="{FF2B5EF4-FFF2-40B4-BE49-F238E27FC236}">
                <a16:creationId xmlns:a16="http://schemas.microsoft.com/office/drawing/2014/main" id="{B71290DA-4047-32B4-C7DA-EA18369D77AA}"/>
              </a:ext>
            </a:extLst>
          </p:cNvPr>
          <p:cNvSpPr txBox="1"/>
          <p:nvPr/>
        </p:nvSpPr>
        <p:spPr>
          <a:xfrm>
            <a:off x="6342152" y="5232365"/>
            <a:ext cx="3143412" cy="940229"/>
          </a:xfrm>
          <a:prstGeom prst="rect">
            <a:avLst/>
          </a:prstGeom>
        </p:spPr>
        <p:txBody>
          <a:bodyPr vert="horz" wrap="square" lIns="91440" tIns="45720" rIns="91440" bIns="45720" rtlCol="0">
            <a:noAutofit/>
          </a:bodyPr>
          <a:lstStyle>
            <a:defPPr>
              <a:defRPr lang="es-ES"/>
            </a:defPPr>
            <a:lvl1pPr algn="just"/>
          </a:lstStyle>
          <a:p>
            <a:r>
              <a:rPr lang="en-GB" sz="1600" dirty="0">
                <a:solidFill>
                  <a:schemeClr val="bg1"/>
                </a:solidFill>
              </a:rPr>
              <a:t>The National Statistics Institute provides confidential access to information about multilocated firms*</a:t>
            </a:r>
            <a:endParaRPr lang="en-GB" sz="1600" b="1" dirty="0">
              <a:solidFill>
                <a:schemeClr val="bg1"/>
              </a:solidFill>
            </a:endParaRPr>
          </a:p>
        </p:txBody>
      </p:sp>
      <p:pic>
        <p:nvPicPr>
          <p:cNvPr id="67" name="Imagen 66">
            <a:extLst>
              <a:ext uri="{FF2B5EF4-FFF2-40B4-BE49-F238E27FC236}">
                <a16:creationId xmlns:a16="http://schemas.microsoft.com/office/drawing/2014/main" id="{1004DB78-F740-ADE1-A059-1C817A3F2304}"/>
              </a:ext>
            </a:extLst>
          </p:cNvPr>
          <p:cNvPicPr>
            <a:picLocks noChangeAspect="1"/>
          </p:cNvPicPr>
          <p:nvPr/>
        </p:nvPicPr>
        <p:blipFill>
          <a:blip r:embed="rId10"/>
          <a:stretch>
            <a:fillRect/>
          </a:stretch>
        </p:blipFill>
        <p:spPr>
          <a:xfrm>
            <a:off x="11213839" y="4229443"/>
            <a:ext cx="476316" cy="476316"/>
          </a:xfrm>
          <a:prstGeom prst="rect">
            <a:avLst/>
          </a:prstGeom>
        </p:spPr>
      </p:pic>
      <p:pic>
        <p:nvPicPr>
          <p:cNvPr id="69" name="Imagen 68">
            <a:extLst>
              <a:ext uri="{FF2B5EF4-FFF2-40B4-BE49-F238E27FC236}">
                <a16:creationId xmlns:a16="http://schemas.microsoft.com/office/drawing/2014/main" id="{C1A49D8D-A92F-5328-D573-AED6BF23590E}"/>
              </a:ext>
            </a:extLst>
          </p:cNvPr>
          <p:cNvPicPr>
            <a:picLocks noChangeAspect="1"/>
          </p:cNvPicPr>
          <p:nvPr/>
        </p:nvPicPr>
        <p:blipFill>
          <a:blip r:embed="rId11">
            <a:lum bright="70000" contrast="-70000"/>
          </a:blip>
          <a:stretch>
            <a:fillRect/>
          </a:stretch>
        </p:blipFill>
        <p:spPr>
          <a:xfrm>
            <a:off x="9485563" y="4456697"/>
            <a:ext cx="601462" cy="601462"/>
          </a:xfrm>
          <a:prstGeom prst="rect">
            <a:avLst/>
          </a:prstGeom>
        </p:spPr>
      </p:pic>
      <p:cxnSp>
        <p:nvCxnSpPr>
          <p:cNvPr id="72" name="Conector recto de flecha 71">
            <a:extLst>
              <a:ext uri="{FF2B5EF4-FFF2-40B4-BE49-F238E27FC236}">
                <a16:creationId xmlns:a16="http://schemas.microsoft.com/office/drawing/2014/main" id="{8D0DDE21-D1E2-7F7B-2E07-B8DEAB1EA738}"/>
              </a:ext>
            </a:extLst>
          </p:cNvPr>
          <p:cNvCxnSpPr>
            <a:endCxn id="53" idx="1"/>
          </p:cNvCxnSpPr>
          <p:nvPr/>
        </p:nvCxnSpPr>
        <p:spPr>
          <a:xfrm flipV="1">
            <a:off x="9984865" y="4958050"/>
            <a:ext cx="750301" cy="7613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6" name="Conector recto de flecha 75">
            <a:extLst>
              <a:ext uri="{FF2B5EF4-FFF2-40B4-BE49-F238E27FC236}">
                <a16:creationId xmlns:a16="http://schemas.microsoft.com/office/drawing/2014/main" id="{2C4C3B86-9601-5C43-8A02-674C7F515530}"/>
              </a:ext>
            </a:extLst>
          </p:cNvPr>
          <p:cNvCxnSpPr>
            <a:endCxn id="58" idx="1"/>
          </p:cNvCxnSpPr>
          <p:nvPr/>
        </p:nvCxnSpPr>
        <p:spPr>
          <a:xfrm>
            <a:off x="10013007" y="5021084"/>
            <a:ext cx="669436" cy="40725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8" name="Conector recto de flecha 77">
            <a:extLst>
              <a:ext uri="{FF2B5EF4-FFF2-40B4-BE49-F238E27FC236}">
                <a16:creationId xmlns:a16="http://schemas.microsoft.com/office/drawing/2014/main" id="{409D1EED-9B4D-ABCA-9D67-0819F0ED8378}"/>
              </a:ext>
            </a:extLst>
          </p:cNvPr>
          <p:cNvCxnSpPr/>
          <p:nvPr/>
        </p:nvCxnSpPr>
        <p:spPr>
          <a:xfrm>
            <a:off x="10028735" y="5010996"/>
            <a:ext cx="1199036" cy="45674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1" name="Conector recto de flecha 80">
            <a:extLst>
              <a:ext uri="{FF2B5EF4-FFF2-40B4-BE49-F238E27FC236}">
                <a16:creationId xmlns:a16="http://schemas.microsoft.com/office/drawing/2014/main" id="{B7B25DF5-45FD-2882-9EB8-FA4DA05613A7}"/>
              </a:ext>
            </a:extLst>
          </p:cNvPr>
          <p:cNvCxnSpPr>
            <a:endCxn id="55" idx="1"/>
          </p:cNvCxnSpPr>
          <p:nvPr/>
        </p:nvCxnSpPr>
        <p:spPr>
          <a:xfrm>
            <a:off x="10057239" y="5021084"/>
            <a:ext cx="1173845" cy="1309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6" name="Conector recto de flecha 85">
            <a:extLst>
              <a:ext uri="{FF2B5EF4-FFF2-40B4-BE49-F238E27FC236}">
                <a16:creationId xmlns:a16="http://schemas.microsoft.com/office/drawing/2014/main" id="{FDABF0EF-56F4-0AEE-B8BD-CCFAC7801384}"/>
              </a:ext>
            </a:extLst>
          </p:cNvPr>
          <p:cNvCxnSpPr/>
          <p:nvPr/>
        </p:nvCxnSpPr>
        <p:spPr>
          <a:xfrm>
            <a:off x="10056732" y="5010996"/>
            <a:ext cx="462410" cy="87285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8" name="Flecha derecha 84">
            <a:extLst>
              <a:ext uri="{FF2B5EF4-FFF2-40B4-BE49-F238E27FC236}">
                <a16:creationId xmlns:a16="http://schemas.microsoft.com/office/drawing/2014/main" id="{86DCA2BF-61F7-838C-1DBF-EE77E67551ED}"/>
              </a:ext>
            </a:extLst>
          </p:cNvPr>
          <p:cNvSpPr/>
          <p:nvPr/>
        </p:nvSpPr>
        <p:spPr>
          <a:xfrm rot="5400000">
            <a:off x="9942842" y="3717656"/>
            <a:ext cx="648072" cy="576064"/>
          </a:xfrm>
          <a:prstGeom prst="rightArrow">
            <a:avLst/>
          </a:prstGeom>
          <a:solidFill>
            <a:schemeClr val="accent6">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endParaRPr>
          </a:p>
        </p:txBody>
      </p:sp>
      <p:sp>
        <p:nvSpPr>
          <p:cNvPr id="89" name="Flecha derecha 84">
            <a:extLst>
              <a:ext uri="{FF2B5EF4-FFF2-40B4-BE49-F238E27FC236}">
                <a16:creationId xmlns:a16="http://schemas.microsoft.com/office/drawing/2014/main" id="{A7910CAB-4527-6098-4834-AE5D8F82C930}"/>
              </a:ext>
            </a:extLst>
          </p:cNvPr>
          <p:cNvSpPr/>
          <p:nvPr/>
        </p:nvSpPr>
        <p:spPr>
          <a:xfrm rot="10800000">
            <a:off x="5407586" y="5256684"/>
            <a:ext cx="648072" cy="576064"/>
          </a:xfrm>
          <a:prstGeom prst="rightArrow">
            <a:avLst/>
          </a:prstGeom>
          <a:solidFill>
            <a:schemeClr val="accent6">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endParaRPr>
          </a:p>
        </p:txBody>
      </p:sp>
      <p:sp>
        <p:nvSpPr>
          <p:cNvPr id="90" name="Rectángulo 89">
            <a:extLst>
              <a:ext uri="{FF2B5EF4-FFF2-40B4-BE49-F238E27FC236}">
                <a16:creationId xmlns:a16="http://schemas.microsoft.com/office/drawing/2014/main" id="{8C69CFC5-D046-8D71-807A-370079B3B727}"/>
              </a:ext>
            </a:extLst>
          </p:cNvPr>
          <p:cNvSpPr/>
          <p:nvPr/>
        </p:nvSpPr>
        <p:spPr>
          <a:xfrm>
            <a:off x="0" y="6424736"/>
            <a:ext cx="8112224" cy="261610"/>
          </a:xfrm>
          <a:prstGeom prst="rect">
            <a:avLst/>
          </a:prstGeom>
        </p:spPr>
        <p:txBody>
          <a:bodyPr wrap="square">
            <a:spAutoFit/>
          </a:bodyPr>
          <a:lstStyle/>
          <a:p>
            <a:pPr algn="just"/>
            <a:r>
              <a:rPr lang="en-GB" sz="1100" b="1" i="1" dirty="0">
                <a:solidFill>
                  <a:schemeClr val="bg1"/>
                </a:solidFill>
                <a:latin typeface="BdE Neue Helvetica 55 Roman" pitchFamily="34" charset="0"/>
              </a:rPr>
              <a:t>(*) </a:t>
            </a:r>
            <a:r>
              <a:rPr lang="en-GB" sz="1100" i="1" dirty="0">
                <a:solidFill>
                  <a:schemeClr val="bg1"/>
                </a:solidFill>
                <a:latin typeface="BdE Neue Helvetica 55 Roman" pitchFamily="34" charset="0"/>
              </a:rPr>
              <a:t>Multilocated firm: a company with its production centers located in more than one postal code</a:t>
            </a:r>
          </a:p>
        </p:txBody>
      </p:sp>
      <p:sp>
        <p:nvSpPr>
          <p:cNvPr id="91" name="CuadroTexto 90">
            <a:extLst>
              <a:ext uri="{FF2B5EF4-FFF2-40B4-BE49-F238E27FC236}">
                <a16:creationId xmlns:a16="http://schemas.microsoft.com/office/drawing/2014/main" id="{489465AE-71F5-DC78-75C0-D52544285ECB}"/>
              </a:ext>
            </a:extLst>
          </p:cNvPr>
          <p:cNvSpPr txBox="1"/>
          <p:nvPr/>
        </p:nvSpPr>
        <p:spPr>
          <a:xfrm>
            <a:off x="285284" y="4868035"/>
            <a:ext cx="4845893" cy="1153433"/>
          </a:xfrm>
          <a:prstGeom prst="rect">
            <a:avLst/>
          </a:prstGeom>
        </p:spPr>
        <p:txBody>
          <a:bodyPr vert="horz" wrap="square" lIns="91440" tIns="45720" rIns="91440" bIns="45720" rtlCol="0">
            <a:noAutofit/>
          </a:bodyPr>
          <a:lstStyle/>
          <a:p>
            <a:pPr marL="0" marR="0" indent="0" algn="l" defTabSz="914400" rtl="0" eaLnBrk="1" fontAlgn="auto" latinLnBrk="0" hangingPunct="1">
              <a:lnSpc>
                <a:spcPts val="2160"/>
              </a:lnSpc>
              <a:spcBef>
                <a:spcPts val="0"/>
              </a:spcBef>
              <a:spcAft>
                <a:spcPts val="432"/>
              </a:spcAft>
              <a:buClrTx/>
              <a:buSzTx/>
              <a:buFontTx/>
              <a:buNone/>
              <a:tabLst/>
            </a:pPr>
            <a:r>
              <a:rPr kumimoji="0" lang="en-GB" sz="1600" b="0" i="0" u="none" strike="noStrike" kern="1200" cap="none" spc="0" normalizeH="0" baseline="0" noProof="0" dirty="0">
                <a:ln>
                  <a:noFill/>
                </a:ln>
                <a:solidFill>
                  <a:schemeClr val="bg1"/>
                </a:solidFill>
                <a:effectLst/>
                <a:uLnTx/>
                <a:uFillTx/>
                <a:latin typeface="BdE Neue Helvetica 55 Roman" pitchFamily="34" charset="0"/>
                <a:ea typeface="+mn-ea"/>
                <a:cs typeface="+mn-cs"/>
              </a:rPr>
              <a:t>Accounting information available at the CBSO </a:t>
            </a:r>
          </a:p>
          <a:p>
            <a:pPr marL="0" marR="0" indent="0" algn="l" defTabSz="914400" rtl="0" eaLnBrk="1" fontAlgn="auto" latinLnBrk="0" hangingPunct="1">
              <a:lnSpc>
                <a:spcPts val="2160"/>
              </a:lnSpc>
              <a:spcBef>
                <a:spcPts val="0"/>
              </a:spcBef>
              <a:spcAft>
                <a:spcPts val="432"/>
              </a:spcAft>
              <a:buClrTx/>
              <a:buSzTx/>
              <a:buFontTx/>
              <a:buNone/>
              <a:tabLst/>
            </a:pPr>
            <a:r>
              <a:rPr kumimoji="0" lang="en-GB" sz="1600" b="1" i="0" u="none" strike="noStrike" kern="1200" cap="none" spc="0" normalizeH="0" baseline="0" noProof="0" dirty="0">
                <a:ln>
                  <a:noFill/>
                </a:ln>
                <a:solidFill>
                  <a:schemeClr val="accent6">
                    <a:lumMod val="75000"/>
                  </a:schemeClr>
                </a:solidFill>
                <a:effectLst/>
                <a:uLnTx/>
                <a:uFillTx/>
                <a:latin typeface="BdE Neue Helvetica 55 Roman" pitchFamily="34" charset="0"/>
                <a:ea typeface="+mn-ea"/>
                <a:cs typeface="+mn-cs"/>
              </a:rPr>
              <a:t>+</a:t>
            </a:r>
            <a:r>
              <a:rPr kumimoji="0" lang="en-GB" sz="1600" b="0" i="0" u="none" strike="noStrike" kern="1200" cap="none" spc="0" normalizeH="0" baseline="0" noProof="0" dirty="0">
                <a:ln>
                  <a:noFill/>
                </a:ln>
                <a:solidFill>
                  <a:schemeClr val="bg1"/>
                </a:solidFill>
                <a:effectLst/>
                <a:uLnTx/>
                <a:uFillTx/>
                <a:latin typeface="BdE Neue Helvetica 55 Roman" pitchFamily="34" charset="0"/>
                <a:ea typeface="+mn-ea"/>
                <a:cs typeface="+mn-cs"/>
              </a:rPr>
              <a:t> Information on multilocated firms provided by INE </a:t>
            </a:r>
          </a:p>
          <a:p>
            <a:pPr marL="0" marR="0" indent="0" algn="l" defTabSz="914400" rtl="0" eaLnBrk="1" fontAlgn="auto" latinLnBrk="0" hangingPunct="1">
              <a:lnSpc>
                <a:spcPts val="2160"/>
              </a:lnSpc>
              <a:spcBef>
                <a:spcPts val="0"/>
              </a:spcBef>
              <a:spcAft>
                <a:spcPts val="432"/>
              </a:spcAft>
              <a:buClrTx/>
              <a:buSzTx/>
              <a:buFontTx/>
              <a:buNone/>
              <a:tabLst/>
            </a:pPr>
            <a:r>
              <a:rPr kumimoji="0" lang="en-GB" sz="1600" b="1" i="0" u="none" strike="noStrike" kern="1200" cap="none" spc="0" normalizeH="0" baseline="0" noProof="0" dirty="0">
                <a:ln>
                  <a:noFill/>
                </a:ln>
                <a:solidFill>
                  <a:schemeClr val="accent6">
                    <a:lumMod val="75000"/>
                  </a:schemeClr>
                </a:solidFill>
                <a:effectLst/>
                <a:uLnTx/>
                <a:uFillTx/>
                <a:latin typeface="BdE Neue Helvetica 55 Roman" pitchFamily="34" charset="0"/>
                <a:ea typeface="+mn-ea"/>
                <a:cs typeface="+mn-cs"/>
              </a:rPr>
              <a:t>= </a:t>
            </a:r>
            <a:r>
              <a:rPr kumimoji="0" lang="en-GB" sz="1600" b="1" i="0" u="none" strike="noStrike" kern="1200" cap="none" spc="0" normalizeH="0" baseline="0" noProof="0" dirty="0" err="1">
                <a:ln>
                  <a:noFill/>
                </a:ln>
                <a:solidFill>
                  <a:schemeClr val="accent6">
                    <a:lumMod val="75000"/>
                  </a:schemeClr>
                </a:solidFill>
                <a:effectLst/>
                <a:uLnTx/>
                <a:uFillTx/>
                <a:latin typeface="BdE Neue Helvetica 55 Roman" pitchFamily="34" charset="0"/>
                <a:ea typeface="+mn-ea"/>
                <a:cs typeface="+mn-cs"/>
              </a:rPr>
              <a:t>ViME</a:t>
            </a:r>
            <a:r>
              <a:rPr kumimoji="0" lang="en-GB" sz="1600" b="1" i="0" u="none" strike="noStrike" kern="1200" cap="none" spc="0" normalizeH="0" baseline="0" noProof="0" dirty="0">
                <a:ln>
                  <a:noFill/>
                </a:ln>
                <a:solidFill>
                  <a:schemeClr val="accent6">
                    <a:lumMod val="75000"/>
                  </a:schemeClr>
                </a:solidFill>
                <a:effectLst/>
                <a:uLnTx/>
                <a:uFillTx/>
                <a:latin typeface="BdE Neue Helvetica 55 Roman" pitchFamily="34" charset="0"/>
                <a:ea typeface="+mn-ea"/>
                <a:cs typeface="+mn-cs"/>
              </a:rPr>
              <a:t> (Visualizer of Business Multilocation)</a:t>
            </a:r>
          </a:p>
        </p:txBody>
      </p:sp>
      <p:sp>
        <p:nvSpPr>
          <p:cNvPr id="92" name="Rectángulo: esquinas redondeadas 91">
            <a:extLst>
              <a:ext uri="{FF2B5EF4-FFF2-40B4-BE49-F238E27FC236}">
                <a16:creationId xmlns:a16="http://schemas.microsoft.com/office/drawing/2014/main" id="{77FA38E2-343A-1CC1-3A24-14964CEA565A}"/>
              </a:ext>
            </a:extLst>
          </p:cNvPr>
          <p:cNvSpPr/>
          <p:nvPr/>
        </p:nvSpPr>
        <p:spPr>
          <a:xfrm>
            <a:off x="141267" y="4589480"/>
            <a:ext cx="5162339" cy="1583114"/>
          </a:xfrm>
          <a:prstGeom prst="roundRect">
            <a:avLst/>
          </a:prstGeom>
          <a:noFill/>
          <a:ln w="28575">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endParaRPr>
          </a:p>
        </p:txBody>
      </p:sp>
    </p:spTree>
    <p:extLst>
      <p:ext uri="{BB962C8B-B14F-4D97-AF65-F5344CB8AC3E}">
        <p14:creationId xmlns:p14="http://schemas.microsoft.com/office/powerpoint/2010/main" val="20218439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06934E-F388-B185-FFCD-497BA9842FEB}"/>
            </a:ext>
          </a:extLst>
        </p:cNvPr>
        <p:cNvGrpSpPr/>
        <p:nvPr/>
      </p:nvGrpSpPr>
      <p:grpSpPr>
        <a:xfrm>
          <a:off x="0" y="0"/>
          <a:ext cx="0" cy="0"/>
          <a:chOff x="0" y="0"/>
          <a:chExt cx="0" cy="0"/>
        </a:xfrm>
      </p:grpSpPr>
      <p:sp>
        <p:nvSpPr>
          <p:cNvPr id="8" name="Marcador de texto 7">
            <a:extLst>
              <a:ext uri="{FF2B5EF4-FFF2-40B4-BE49-F238E27FC236}">
                <a16:creationId xmlns:a16="http://schemas.microsoft.com/office/drawing/2014/main" id="{6FE00FBA-D1DC-E6DD-8CDC-12A12E3B0C94}"/>
              </a:ext>
            </a:extLst>
          </p:cNvPr>
          <p:cNvSpPr>
            <a:spLocks noGrp="1"/>
          </p:cNvSpPr>
          <p:nvPr>
            <p:ph type="body" sz="quarter" idx="16"/>
          </p:nvPr>
        </p:nvSpPr>
        <p:spPr>
          <a:xfrm>
            <a:off x="304800" y="148095"/>
            <a:ext cx="12039600" cy="783937"/>
          </a:xfrm>
        </p:spPr>
        <p:txBody>
          <a:bodyPr/>
          <a:lstStyle/>
          <a:p>
            <a:pPr algn="l"/>
            <a:r>
              <a:rPr lang="en-GB" sz="2400" dirty="0"/>
              <a:t>2. v</a:t>
            </a:r>
            <a:r>
              <a:rPr lang="en-GB" sz="2400" cap="none" dirty="0"/>
              <a:t>i</a:t>
            </a:r>
            <a:r>
              <a:rPr lang="en-GB" sz="2400" dirty="0"/>
              <a:t>me: tool for visualizing business Multilocalization in </a:t>
            </a:r>
            <a:r>
              <a:rPr lang="en-GB" sz="2400" dirty="0" err="1"/>
              <a:t>spain</a:t>
            </a:r>
            <a:endParaRPr lang="en-GB" sz="2400" dirty="0"/>
          </a:p>
          <a:p>
            <a:pPr algn="l"/>
            <a:r>
              <a:rPr lang="en-GB" sz="1400" dirty="0">
                <a:latin typeface="+mj-lt"/>
              </a:rPr>
              <a:t>       OBJECTIVE</a:t>
            </a:r>
          </a:p>
          <a:p>
            <a:pPr marL="514350" indent="-514350" algn="l">
              <a:buAutoNum type="arabicPeriod"/>
            </a:pPr>
            <a:endParaRPr lang="es-ES_tradnl" sz="2400" dirty="0"/>
          </a:p>
        </p:txBody>
      </p:sp>
      <p:cxnSp>
        <p:nvCxnSpPr>
          <p:cNvPr id="6" name="Conector recto 5">
            <a:extLst>
              <a:ext uri="{FF2B5EF4-FFF2-40B4-BE49-F238E27FC236}">
                <a16:creationId xmlns:a16="http://schemas.microsoft.com/office/drawing/2014/main" id="{CBA9E6E5-C8F0-1D65-2F6E-BE5BB0CFFB60}"/>
              </a:ext>
            </a:extLst>
          </p:cNvPr>
          <p:cNvCxnSpPr/>
          <p:nvPr/>
        </p:nvCxnSpPr>
        <p:spPr>
          <a:xfrm>
            <a:off x="304800" y="931653"/>
            <a:ext cx="11513389"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Rectángulo redondeado 39">
            <a:extLst>
              <a:ext uri="{FF2B5EF4-FFF2-40B4-BE49-F238E27FC236}">
                <a16:creationId xmlns:a16="http://schemas.microsoft.com/office/drawing/2014/main" id="{1BD2F656-168D-B9D2-E7F0-5F868A1B7F1E}"/>
              </a:ext>
            </a:extLst>
          </p:cNvPr>
          <p:cNvSpPr/>
          <p:nvPr/>
        </p:nvSpPr>
        <p:spPr>
          <a:xfrm>
            <a:off x="731404" y="1147807"/>
            <a:ext cx="10729192" cy="1134810"/>
          </a:xfrm>
          <a:prstGeom prst="roundRect">
            <a:avLst/>
          </a:prstGeom>
          <a:solidFill>
            <a:srgbClr val="00206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t>Objective: Show how the distribution of Spanish firms changes based on their headquarters or production centers using samples from the INE and Central Balance Sheet Data Office (CBSO)</a:t>
            </a:r>
            <a:endParaRPr lang="en-GB" sz="1600" b="1" dirty="0"/>
          </a:p>
        </p:txBody>
      </p:sp>
      <p:pic>
        <p:nvPicPr>
          <p:cNvPr id="3" name="Imagen 2">
            <a:extLst>
              <a:ext uri="{FF2B5EF4-FFF2-40B4-BE49-F238E27FC236}">
                <a16:creationId xmlns:a16="http://schemas.microsoft.com/office/drawing/2014/main" id="{05169392-A388-3D9C-0C24-32ABA8F12AEA}"/>
              </a:ext>
            </a:extLst>
          </p:cNvPr>
          <p:cNvPicPr>
            <a:picLocks noChangeAspect="1"/>
          </p:cNvPicPr>
          <p:nvPr/>
        </p:nvPicPr>
        <p:blipFill>
          <a:blip r:embed="rId3">
            <a:lum bright="70000" contrast="-70000"/>
          </a:blip>
          <a:stretch>
            <a:fillRect/>
          </a:stretch>
        </p:blipFill>
        <p:spPr>
          <a:xfrm>
            <a:off x="1379476" y="3648583"/>
            <a:ext cx="2088232" cy="2088232"/>
          </a:xfrm>
          <a:prstGeom prst="rect">
            <a:avLst/>
          </a:prstGeom>
        </p:spPr>
      </p:pic>
      <p:sp>
        <p:nvSpPr>
          <p:cNvPr id="4" name="Rectángulo redondeado 41">
            <a:extLst>
              <a:ext uri="{FF2B5EF4-FFF2-40B4-BE49-F238E27FC236}">
                <a16:creationId xmlns:a16="http://schemas.microsoft.com/office/drawing/2014/main" id="{AC7B5A25-A694-51CF-36A2-496D47999BAC}"/>
              </a:ext>
            </a:extLst>
          </p:cNvPr>
          <p:cNvSpPr/>
          <p:nvPr/>
        </p:nvSpPr>
        <p:spPr>
          <a:xfrm>
            <a:off x="875420" y="2649177"/>
            <a:ext cx="3312368" cy="499251"/>
          </a:xfrm>
          <a:prstGeom prst="roundRect">
            <a:avLst/>
          </a:prstGeom>
          <a:solidFill>
            <a:srgbClr val="00206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b="1" dirty="0"/>
              <a:t>Headquarters*</a:t>
            </a:r>
          </a:p>
        </p:txBody>
      </p:sp>
      <p:sp>
        <p:nvSpPr>
          <p:cNvPr id="5" name="Rectángulo redondeado 42">
            <a:extLst>
              <a:ext uri="{FF2B5EF4-FFF2-40B4-BE49-F238E27FC236}">
                <a16:creationId xmlns:a16="http://schemas.microsoft.com/office/drawing/2014/main" id="{7097CD0A-DBF9-2B2E-3966-7BE5FFC3F7DC}"/>
              </a:ext>
            </a:extLst>
          </p:cNvPr>
          <p:cNvSpPr/>
          <p:nvPr/>
        </p:nvSpPr>
        <p:spPr>
          <a:xfrm>
            <a:off x="7920146" y="2659599"/>
            <a:ext cx="3312368" cy="488830"/>
          </a:xfrm>
          <a:prstGeom prst="roundRect">
            <a:avLst/>
          </a:prstGeom>
          <a:solidFill>
            <a:srgbClr val="00206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b="1" dirty="0"/>
              <a:t>Multilocation**</a:t>
            </a:r>
          </a:p>
        </p:txBody>
      </p:sp>
      <p:pic>
        <p:nvPicPr>
          <p:cNvPr id="15" name="Imagen 14">
            <a:extLst>
              <a:ext uri="{FF2B5EF4-FFF2-40B4-BE49-F238E27FC236}">
                <a16:creationId xmlns:a16="http://schemas.microsoft.com/office/drawing/2014/main" id="{0B382B84-FC2E-7E48-C785-22370A66E262}"/>
              </a:ext>
            </a:extLst>
          </p:cNvPr>
          <p:cNvPicPr>
            <a:picLocks noChangeAspect="1"/>
          </p:cNvPicPr>
          <p:nvPr/>
        </p:nvPicPr>
        <p:blipFill>
          <a:blip r:embed="rId4">
            <a:lum bright="70000" contrast="-70000"/>
          </a:blip>
          <a:stretch>
            <a:fillRect/>
          </a:stretch>
        </p:blipFill>
        <p:spPr>
          <a:xfrm>
            <a:off x="2174793" y="4193945"/>
            <a:ext cx="391940" cy="391940"/>
          </a:xfrm>
          <a:prstGeom prst="rect">
            <a:avLst/>
          </a:prstGeom>
        </p:spPr>
      </p:pic>
      <p:pic>
        <p:nvPicPr>
          <p:cNvPr id="18" name="Imagen 17">
            <a:extLst>
              <a:ext uri="{FF2B5EF4-FFF2-40B4-BE49-F238E27FC236}">
                <a16:creationId xmlns:a16="http://schemas.microsoft.com/office/drawing/2014/main" id="{B27FCC68-5C8D-4771-4A2B-19A32367AFC2}"/>
              </a:ext>
            </a:extLst>
          </p:cNvPr>
          <p:cNvPicPr>
            <a:picLocks noChangeAspect="1"/>
          </p:cNvPicPr>
          <p:nvPr/>
        </p:nvPicPr>
        <p:blipFill>
          <a:blip r:embed="rId4">
            <a:lum bright="70000" contrast="-70000"/>
          </a:blip>
          <a:stretch>
            <a:fillRect/>
          </a:stretch>
        </p:blipFill>
        <p:spPr>
          <a:xfrm>
            <a:off x="2129929" y="4242995"/>
            <a:ext cx="391940" cy="391940"/>
          </a:xfrm>
          <a:prstGeom prst="rect">
            <a:avLst/>
          </a:prstGeom>
        </p:spPr>
      </p:pic>
      <p:pic>
        <p:nvPicPr>
          <p:cNvPr id="20" name="Imagen 19">
            <a:extLst>
              <a:ext uri="{FF2B5EF4-FFF2-40B4-BE49-F238E27FC236}">
                <a16:creationId xmlns:a16="http://schemas.microsoft.com/office/drawing/2014/main" id="{F1AE5358-6517-0B21-3F5A-34FD4C44C5CE}"/>
              </a:ext>
            </a:extLst>
          </p:cNvPr>
          <p:cNvPicPr>
            <a:picLocks noChangeAspect="1"/>
          </p:cNvPicPr>
          <p:nvPr/>
        </p:nvPicPr>
        <p:blipFill>
          <a:blip r:embed="rId4">
            <a:lum bright="70000" contrast="-70000"/>
          </a:blip>
          <a:stretch>
            <a:fillRect/>
          </a:stretch>
        </p:blipFill>
        <p:spPr>
          <a:xfrm>
            <a:off x="2348331" y="4242995"/>
            <a:ext cx="391940" cy="391940"/>
          </a:xfrm>
          <a:prstGeom prst="rect">
            <a:avLst/>
          </a:prstGeom>
        </p:spPr>
      </p:pic>
      <p:pic>
        <p:nvPicPr>
          <p:cNvPr id="21" name="Imagen 20">
            <a:extLst>
              <a:ext uri="{FF2B5EF4-FFF2-40B4-BE49-F238E27FC236}">
                <a16:creationId xmlns:a16="http://schemas.microsoft.com/office/drawing/2014/main" id="{3096976D-A0AE-6CA4-C513-6B553FFE90D9}"/>
              </a:ext>
            </a:extLst>
          </p:cNvPr>
          <p:cNvPicPr>
            <a:picLocks noChangeAspect="1"/>
          </p:cNvPicPr>
          <p:nvPr/>
        </p:nvPicPr>
        <p:blipFill>
          <a:blip r:embed="rId4">
            <a:lum bright="70000" contrast="-70000"/>
          </a:blip>
          <a:stretch>
            <a:fillRect/>
          </a:stretch>
        </p:blipFill>
        <p:spPr>
          <a:xfrm>
            <a:off x="3116804" y="3812856"/>
            <a:ext cx="391940" cy="391940"/>
          </a:xfrm>
          <a:prstGeom prst="rect">
            <a:avLst/>
          </a:prstGeom>
        </p:spPr>
      </p:pic>
      <p:pic>
        <p:nvPicPr>
          <p:cNvPr id="22" name="Imagen 21">
            <a:extLst>
              <a:ext uri="{FF2B5EF4-FFF2-40B4-BE49-F238E27FC236}">
                <a16:creationId xmlns:a16="http://schemas.microsoft.com/office/drawing/2014/main" id="{35DB3CDB-E8E3-2ADB-CAAD-43F8983A40FA}"/>
              </a:ext>
            </a:extLst>
          </p:cNvPr>
          <p:cNvPicPr>
            <a:picLocks noChangeAspect="1"/>
          </p:cNvPicPr>
          <p:nvPr/>
        </p:nvPicPr>
        <p:blipFill>
          <a:blip r:embed="rId4">
            <a:lum bright="70000" contrast="-70000"/>
          </a:blip>
          <a:stretch>
            <a:fillRect/>
          </a:stretch>
        </p:blipFill>
        <p:spPr>
          <a:xfrm>
            <a:off x="2984470" y="3826373"/>
            <a:ext cx="391940" cy="391940"/>
          </a:xfrm>
          <a:prstGeom prst="rect">
            <a:avLst/>
          </a:prstGeom>
        </p:spPr>
      </p:pic>
      <p:pic>
        <p:nvPicPr>
          <p:cNvPr id="23" name="Imagen 22">
            <a:extLst>
              <a:ext uri="{FF2B5EF4-FFF2-40B4-BE49-F238E27FC236}">
                <a16:creationId xmlns:a16="http://schemas.microsoft.com/office/drawing/2014/main" id="{1AF9C850-4FD6-CF4C-EAD4-7F9317F19EF8}"/>
              </a:ext>
            </a:extLst>
          </p:cNvPr>
          <p:cNvPicPr>
            <a:picLocks noChangeAspect="1"/>
          </p:cNvPicPr>
          <p:nvPr/>
        </p:nvPicPr>
        <p:blipFill>
          <a:blip r:embed="rId4">
            <a:lum bright="70000" contrast="-70000"/>
          </a:blip>
          <a:stretch>
            <a:fillRect/>
          </a:stretch>
        </p:blipFill>
        <p:spPr>
          <a:xfrm>
            <a:off x="3180440" y="3851055"/>
            <a:ext cx="391940" cy="391940"/>
          </a:xfrm>
          <a:prstGeom prst="rect">
            <a:avLst/>
          </a:prstGeom>
        </p:spPr>
      </p:pic>
      <p:pic>
        <p:nvPicPr>
          <p:cNvPr id="24" name="Imagen 23">
            <a:extLst>
              <a:ext uri="{FF2B5EF4-FFF2-40B4-BE49-F238E27FC236}">
                <a16:creationId xmlns:a16="http://schemas.microsoft.com/office/drawing/2014/main" id="{B3D68FB9-8697-566F-938D-1463558F973C}"/>
              </a:ext>
            </a:extLst>
          </p:cNvPr>
          <p:cNvPicPr>
            <a:picLocks noChangeAspect="1"/>
          </p:cNvPicPr>
          <p:nvPr/>
        </p:nvPicPr>
        <p:blipFill>
          <a:blip r:embed="rId4">
            <a:lum bright="70000" contrast="-70000"/>
          </a:blip>
          <a:stretch>
            <a:fillRect/>
          </a:stretch>
        </p:blipFill>
        <p:spPr>
          <a:xfrm>
            <a:off x="2201289" y="3474759"/>
            <a:ext cx="391940" cy="391940"/>
          </a:xfrm>
          <a:prstGeom prst="rect">
            <a:avLst/>
          </a:prstGeom>
        </p:spPr>
      </p:pic>
      <p:pic>
        <p:nvPicPr>
          <p:cNvPr id="25" name="Imagen 24">
            <a:extLst>
              <a:ext uri="{FF2B5EF4-FFF2-40B4-BE49-F238E27FC236}">
                <a16:creationId xmlns:a16="http://schemas.microsoft.com/office/drawing/2014/main" id="{D28DA6A5-8A3F-2A2B-9399-173F7E0EC80B}"/>
              </a:ext>
            </a:extLst>
          </p:cNvPr>
          <p:cNvPicPr>
            <a:picLocks noChangeAspect="1"/>
          </p:cNvPicPr>
          <p:nvPr/>
        </p:nvPicPr>
        <p:blipFill>
          <a:blip r:embed="rId4">
            <a:lum bright="70000" contrast="-70000"/>
          </a:blip>
          <a:stretch>
            <a:fillRect/>
          </a:stretch>
        </p:blipFill>
        <p:spPr>
          <a:xfrm>
            <a:off x="2050968" y="3466937"/>
            <a:ext cx="391940" cy="391940"/>
          </a:xfrm>
          <a:prstGeom prst="rect">
            <a:avLst/>
          </a:prstGeom>
        </p:spPr>
      </p:pic>
      <p:pic>
        <p:nvPicPr>
          <p:cNvPr id="26" name="Imagen 25">
            <a:extLst>
              <a:ext uri="{FF2B5EF4-FFF2-40B4-BE49-F238E27FC236}">
                <a16:creationId xmlns:a16="http://schemas.microsoft.com/office/drawing/2014/main" id="{42FD1AA3-812A-FB0E-F6F9-3C75646907D4}"/>
              </a:ext>
            </a:extLst>
          </p:cNvPr>
          <p:cNvPicPr>
            <a:picLocks noChangeAspect="1"/>
          </p:cNvPicPr>
          <p:nvPr/>
        </p:nvPicPr>
        <p:blipFill>
          <a:blip r:embed="rId4">
            <a:lum bright="70000" contrast="-70000"/>
          </a:blip>
          <a:stretch>
            <a:fillRect/>
          </a:stretch>
        </p:blipFill>
        <p:spPr>
          <a:xfrm>
            <a:off x="2233107" y="3560605"/>
            <a:ext cx="391940" cy="391940"/>
          </a:xfrm>
          <a:prstGeom prst="rect">
            <a:avLst/>
          </a:prstGeom>
        </p:spPr>
      </p:pic>
      <p:pic>
        <p:nvPicPr>
          <p:cNvPr id="27" name="Imagen 26">
            <a:extLst>
              <a:ext uri="{FF2B5EF4-FFF2-40B4-BE49-F238E27FC236}">
                <a16:creationId xmlns:a16="http://schemas.microsoft.com/office/drawing/2014/main" id="{0F840C62-7AEE-78D6-192D-4FCE5BD28AAA}"/>
              </a:ext>
            </a:extLst>
          </p:cNvPr>
          <p:cNvPicPr>
            <a:picLocks noChangeAspect="1"/>
          </p:cNvPicPr>
          <p:nvPr/>
        </p:nvPicPr>
        <p:blipFill>
          <a:blip r:embed="rId4">
            <a:lum bright="70000" contrast="-70000"/>
          </a:blip>
          <a:stretch>
            <a:fillRect/>
          </a:stretch>
        </p:blipFill>
        <p:spPr>
          <a:xfrm>
            <a:off x="2114604" y="3568173"/>
            <a:ext cx="391940" cy="391940"/>
          </a:xfrm>
          <a:prstGeom prst="rect">
            <a:avLst/>
          </a:prstGeom>
        </p:spPr>
      </p:pic>
      <p:pic>
        <p:nvPicPr>
          <p:cNvPr id="28" name="Imagen 27">
            <a:extLst>
              <a:ext uri="{FF2B5EF4-FFF2-40B4-BE49-F238E27FC236}">
                <a16:creationId xmlns:a16="http://schemas.microsoft.com/office/drawing/2014/main" id="{C63B64DF-21E1-AE27-493E-18F5A3C89200}"/>
              </a:ext>
            </a:extLst>
          </p:cNvPr>
          <p:cNvPicPr>
            <a:picLocks noChangeAspect="1"/>
          </p:cNvPicPr>
          <p:nvPr/>
        </p:nvPicPr>
        <p:blipFill>
          <a:blip r:embed="rId3">
            <a:lum bright="70000" contrast="-70000"/>
          </a:blip>
          <a:stretch>
            <a:fillRect/>
          </a:stretch>
        </p:blipFill>
        <p:spPr>
          <a:xfrm>
            <a:off x="8609534" y="3662907"/>
            <a:ext cx="2088232" cy="2088232"/>
          </a:xfrm>
          <a:prstGeom prst="rect">
            <a:avLst/>
          </a:prstGeom>
        </p:spPr>
      </p:pic>
      <p:pic>
        <p:nvPicPr>
          <p:cNvPr id="31" name="Imagen 30">
            <a:extLst>
              <a:ext uri="{FF2B5EF4-FFF2-40B4-BE49-F238E27FC236}">
                <a16:creationId xmlns:a16="http://schemas.microsoft.com/office/drawing/2014/main" id="{B7025B95-70B2-DBCB-7F7B-2416348A5C8D}"/>
              </a:ext>
            </a:extLst>
          </p:cNvPr>
          <p:cNvPicPr>
            <a:picLocks noChangeAspect="1"/>
          </p:cNvPicPr>
          <p:nvPr/>
        </p:nvPicPr>
        <p:blipFill>
          <a:blip r:embed="rId4">
            <a:lum bright="70000" contrast="-70000"/>
          </a:blip>
          <a:stretch>
            <a:fillRect/>
          </a:stretch>
        </p:blipFill>
        <p:spPr>
          <a:xfrm>
            <a:off x="9380360" y="4242995"/>
            <a:ext cx="391940" cy="391940"/>
          </a:xfrm>
          <a:prstGeom prst="rect">
            <a:avLst/>
          </a:prstGeom>
        </p:spPr>
      </p:pic>
      <p:pic>
        <p:nvPicPr>
          <p:cNvPr id="32" name="Imagen 31">
            <a:extLst>
              <a:ext uri="{FF2B5EF4-FFF2-40B4-BE49-F238E27FC236}">
                <a16:creationId xmlns:a16="http://schemas.microsoft.com/office/drawing/2014/main" id="{ABC1CF48-6526-4DC5-1CF1-9A1F70A0E28A}"/>
              </a:ext>
            </a:extLst>
          </p:cNvPr>
          <p:cNvPicPr>
            <a:picLocks noChangeAspect="1"/>
          </p:cNvPicPr>
          <p:nvPr/>
        </p:nvPicPr>
        <p:blipFill>
          <a:blip r:embed="rId4">
            <a:lum bright="70000" contrast="-70000"/>
          </a:blip>
          <a:stretch>
            <a:fillRect/>
          </a:stretch>
        </p:blipFill>
        <p:spPr>
          <a:xfrm>
            <a:off x="9532760" y="4395395"/>
            <a:ext cx="391940" cy="391940"/>
          </a:xfrm>
          <a:prstGeom prst="rect">
            <a:avLst/>
          </a:prstGeom>
        </p:spPr>
      </p:pic>
      <p:pic>
        <p:nvPicPr>
          <p:cNvPr id="33" name="Imagen 32">
            <a:extLst>
              <a:ext uri="{FF2B5EF4-FFF2-40B4-BE49-F238E27FC236}">
                <a16:creationId xmlns:a16="http://schemas.microsoft.com/office/drawing/2014/main" id="{C007EDE8-291B-45CE-6D21-618A53F6A905}"/>
              </a:ext>
            </a:extLst>
          </p:cNvPr>
          <p:cNvPicPr>
            <a:picLocks noChangeAspect="1"/>
          </p:cNvPicPr>
          <p:nvPr/>
        </p:nvPicPr>
        <p:blipFill>
          <a:blip r:embed="rId4">
            <a:lum bright="70000" contrast="-70000"/>
          </a:blip>
          <a:stretch>
            <a:fillRect/>
          </a:stretch>
        </p:blipFill>
        <p:spPr>
          <a:xfrm>
            <a:off x="9184390" y="4547795"/>
            <a:ext cx="391940" cy="391940"/>
          </a:xfrm>
          <a:prstGeom prst="rect">
            <a:avLst/>
          </a:prstGeom>
        </p:spPr>
      </p:pic>
      <p:pic>
        <p:nvPicPr>
          <p:cNvPr id="34" name="Imagen 33">
            <a:extLst>
              <a:ext uri="{FF2B5EF4-FFF2-40B4-BE49-F238E27FC236}">
                <a16:creationId xmlns:a16="http://schemas.microsoft.com/office/drawing/2014/main" id="{2A746EB4-1850-9A5E-4F7F-91D0CC43B0ED}"/>
              </a:ext>
            </a:extLst>
          </p:cNvPr>
          <p:cNvPicPr>
            <a:picLocks noChangeAspect="1"/>
          </p:cNvPicPr>
          <p:nvPr/>
        </p:nvPicPr>
        <p:blipFill>
          <a:blip r:embed="rId4">
            <a:lum bright="70000" contrast="-70000"/>
          </a:blip>
          <a:stretch>
            <a:fillRect/>
          </a:stretch>
        </p:blipFill>
        <p:spPr>
          <a:xfrm>
            <a:off x="9031990" y="4142876"/>
            <a:ext cx="391940" cy="391940"/>
          </a:xfrm>
          <a:prstGeom prst="rect">
            <a:avLst/>
          </a:prstGeom>
        </p:spPr>
      </p:pic>
      <p:pic>
        <p:nvPicPr>
          <p:cNvPr id="36" name="Imagen 35">
            <a:extLst>
              <a:ext uri="{FF2B5EF4-FFF2-40B4-BE49-F238E27FC236}">
                <a16:creationId xmlns:a16="http://schemas.microsoft.com/office/drawing/2014/main" id="{B763305D-6D42-C32F-FF34-887D009CAFD9}"/>
              </a:ext>
            </a:extLst>
          </p:cNvPr>
          <p:cNvPicPr>
            <a:picLocks noChangeAspect="1"/>
          </p:cNvPicPr>
          <p:nvPr/>
        </p:nvPicPr>
        <p:blipFill>
          <a:blip r:embed="rId4">
            <a:lum bright="70000" contrast="-70000"/>
          </a:blip>
          <a:stretch>
            <a:fillRect/>
          </a:stretch>
        </p:blipFill>
        <p:spPr>
          <a:xfrm>
            <a:off x="8704993" y="3668725"/>
            <a:ext cx="391940" cy="391940"/>
          </a:xfrm>
          <a:prstGeom prst="rect">
            <a:avLst/>
          </a:prstGeom>
        </p:spPr>
      </p:pic>
      <p:pic>
        <p:nvPicPr>
          <p:cNvPr id="37" name="Imagen 36">
            <a:extLst>
              <a:ext uri="{FF2B5EF4-FFF2-40B4-BE49-F238E27FC236}">
                <a16:creationId xmlns:a16="http://schemas.microsoft.com/office/drawing/2014/main" id="{9E3F3634-39F4-5C1D-34CE-03D734CB092A}"/>
              </a:ext>
            </a:extLst>
          </p:cNvPr>
          <p:cNvPicPr>
            <a:picLocks noChangeAspect="1"/>
          </p:cNvPicPr>
          <p:nvPr/>
        </p:nvPicPr>
        <p:blipFill>
          <a:blip r:embed="rId4">
            <a:lum bright="70000" contrast="-70000"/>
          </a:blip>
          <a:stretch>
            <a:fillRect/>
          </a:stretch>
        </p:blipFill>
        <p:spPr>
          <a:xfrm>
            <a:off x="9147042" y="3766380"/>
            <a:ext cx="391940" cy="391940"/>
          </a:xfrm>
          <a:prstGeom prst="rect">
            <a:avLst/>
          </a:prstGeom>
        </p:spPr>
      </p:pic>
      <p:pic>
        <p:nvPicPr>
          <p:cNvPr id="38" name="Imagen 37">
            <a:extLst>
              <a:ext uri="{FF2B5EF4-FFF2-40B4-BE49-F238E27FC236}">
                <a16:creationId xmlns:a16="http://schemas.microsoft.com/office/drawing/2014/main" id="{5E7AD2C7-B449-3DFB-223C-9827B72DF514}"/>
              </a:ext>
            </a:extLst>
          </p:cNvPr>
          <p:cNvPicPr>
            <a:picLocks noChangeAspect="1"/>
          </p:cNvPicPr>
          <p:nvPr/>
        </p:nvPicPr>
        <p:blipFill>
          <a:blip r:embed="rId4">
            <a:lum bright="70000" contrast="-70000"/>
          </a:blip>
          <a:stretch>
            <a:fillRect/>
          </a:stretch>
        </p:blipFill>
        <p:spPr>
          <a:xfrm>
            <a:off x="8966635" y="4734165"/>
            <a:ext cx="391940" cy="391940"/>
          </a:xfrm>
          <a:prstGeom prst="rect">
            <a:avLst/>
          </a:prstGeom>
        </p:spPr>
      </p:pic>
      <p:pic>
        <p:nvPicPr>
          <p:cNvPr id="39" name="Imagen 38">
            <a:extLst>
              <a:ext uri="{FF2B5EF4-FFF2-40B4-BE49-F238E27FC236}">
                <a16:creationId xmlns:a16="http://schemas.microsoft.com/office/drawing/2014/main" id="{4A16EECD-9FEB-5978-93A4-6DDA8BA611F5}"/>
              </a:ext>
            </a:extLst>
          </p:cNvPr>
          <p:cNvPicPr>
            <a:picLocks noChangeAspect="1"/>
          </p:cNvPicPr>
          <p:nvPr/>
        </p:nvPicPr>
        <p:blipFill>
          <a:blip r:embed="rId4">
            <a:lum bright="70000" contrast="-70000"/>
          </a:blip>
          <a:stretch>
            <a:fillRect/>
          </a:stretch>
        </p:blipFill>
        <p:spPr>
          <a:xfrm>
            <a:off x="10382026" y="4389915"/>
            <a:ext cx="391940" cy="391940"/>
          </a:xfrm>
          <a:prstGeom prst="rect">
            <a:avLst/>
          </a:prstGeom>
        </p:spPr>
      </p:pic>
      <p:pic>
        <p:nvPicPr>
          <p:cNvPr id="41" name="Imagen 40">
            <a:extLst>
              <a:ext uri="{FF2B5EF4-FFF2-40B4-BE49-F238E27FC236}">
                <a16:creationId xmlns:a16="http://schemas.microsoft.com/office/drawing/2014/main" id="{1F2466D2-C0B9-07C7-98F7-A7332A158065}"/>
              </a:ext>
            </a:extLst>
          </p:cNvPr>
          <p:cNvPicPr>
            <a:picLocks noChangeAspect="1"/>
          </p:cNvPicPr>
          <p:nvPr/>
        </p:nvPicPr>
        <p:blipFill>
          <a:blip r:embed="rId4">
            <a:lum bright="70000" contrast="-70000"/>
          </a:blip>
          <a:stretch>
            <a:fillRect/>
          </a:stretch>
        </p:blipFill>
        <p:spPr>
          <a:xfrm>
            <a:off x="10113838" y="3875436"/>
            <a:ext cx="391940" cy="391940"/>
          </a:xfrm>
          <a:prstGeom prst="rect">
            <a:avLst/>
          </a:prstGeom>
        </p:spPr>
      </p:pic>
      <p:pic>
        <p:nvPicPr>
          <p:cNvPr id="42" name="Imagen 41">
            <a:extLst>
              <a:ext uri="{FF2B5EF4-FFF2-40B4-BE49-F238E27FC236}">
                <a16:creationId xmlns:a16="http://schemas.microsoft.com/office/drawing/2014/main" id="{FEDD96C2-E57A-4E78-3CA5-95DFD558E1DC}"/>
              </a:ext>
            </a:extLst>
          </p:cNvPr>
          <p:cNvPicPr>
            <a:picLocks noChangeAspect="1"/>
          </p:cNvPicPr>
          <p:nvPr/>
        </p:nvPicPr>
        <p:blipFill>
          <a:blip r:embed="rId4">
            <a:lum bright="70000" contrast="-70000"/>
          </a:blip>
          <a:stretch>
            <a:fillRect/>
          </a:stretch>
        </p:blipFill>
        <p:spPr>
          <a:xfrm>
            <a:off x="9747099" y="3894625"/>
            <a:ext cx="391940" cy="391940"/>
          </a:xfrm>
          <a:prstGeom prst="rect">
            <a:avLst/>
          </a:prstGeom>
        </p:spPr>
      </p:pic>
      <p:pic>
        <p:nvPicPr>
          <p:cNvPr id="43" name="Imagen 42">
            <a:extLst>
              <a:ext uri="{FF2B5EF4-FFF2-40B4-BE49-F238E27FC236}">
                <a16:creationId xmlns:a16="http://schemas.microsoft.com/office/drawing/2014/main" id="{9D07688D-5FC5-412E-7F4A-A7344F924280}"/>
              </a:ext>
            </a:extLst>
          </p:cNvPr>
          <p:cNvPicPr>
            <a:picLocks noChangeAspect="1"/>
          </p:cNvPicPr>
          <p:nvPr/>
        </p:nvPicPr>
        <p:blipFill>
          <a:blip r:embed="rId4">
            <a:lum bright="70000" contrast="-70000"/>
          </a:blip>
          <a:stretch>
            <a:fillRect/>
          </a:stretch>
        </p:blipFill>
        <p:spPr>
          <a:xfrm>
            <a:off x="9549138" y="4765832"/>
            <a:ext cx="391940" cy="391940"/>
          </a:xfrm>
          <a:prstGeom prst="rect">
            <a:avLst/>
          </a:prstGeom>
        </p:spPr>
      </p:pic>
      <p:pic>
        <p:nvPicPr>
          <p:cNvPr id="44" name="Imagen 43">
            <a:extLst>
              <a:ext uri="{FF2B5EF4-FFF2-40B4-BE49-F238E27FC236}">
                <a16:creationId xmlns:a16="http://schemas.microsoft.com/office/drawing/2014/main" id="{C323911D-2CD6-131D-25D7-F9EB9B9E46BC}"/>
              </a:ext>
            </a:extLst>
          </p:cNvPr>
          <p:cNvPicPr>
            <a:picLocks noChangeAspect="1"/>
          </p:cNvPicPr>
          <p:nvPr/>
        </p:nvPicPr>
        <p:blipFill>
          <a:blip r:embed="rId4">
            <a:lum bright="70000" contrast="-70000"/>
          </a:blip>
          <a:stretch>
            <a:fillRect/>
          </a:stretch>
        </p:blipFill>
        <p:spPr>
          <a:xfrm>
            <a:off x="9883680" y="4342505"/>
            <a:ext cx="391940" cy="391940"/>
          </a:xfrm>
          <a:prstGeom prst="rect">
            <a:avLst/>
          </a:prstGeom>
        </p:spPr>
      </p:pic>
      <p:pic>
        <p:nvPicPr>
          <p:cNvPr id="45" name="Imagen 44">
            <a:extLst>
              <a:ext uri="{FF2B5EF4-FFF2-40B4-BE49-F238E27FC236}">
                <a16:creationId xmlns:a16="http://schemas.microsoft.com/office/drawing/2014/main" id="{39BB42B0-98E6-9D4B-FD72-9D9AB4907327}"/>
              </a:ext>
            </a:extLst>
          </p:cNvPr>
          <p:cNvPicPr>
            <a:picLocks noChangeAspect="1"/>
          </p:cNvPicPr>
          <p:nvPr/>
        </p:nvPicPr>
        <p:blipFill>
          <a:blip r:embed="rId4">
            <a:lum bright="70000" contrast="-70000"/>
          </a:blip>
          <a:stretch>
            <a:fillRect/>
          </a:stretch>
        </p:blipFill>
        <p:spPr>
          <a:xfrm>
            <a:off x="9309337" y="4844478"/>
            <a:ext cx="391940" cy="391940"/>
          </a:xfrm>
          <a:prstGeom prst="rect">
            <a:avLst/>
          </a:prstGeom>
        </p:spPr>
      </p:pic>
      <p:pic>
        <p:nvPicPr>
          <p:cNvPr id="46" name="Imagen 45">
            <a:extLst>
              <a:ext uri="{FF2B5EF4-FFF2-40B4-BE49-F238E27FC236}">
                <a16:creationId xmlns:a16="http://schemas.microsoft.com/office/drawing/2014/main" id="{D1E8AA19-A7B5-0F97-19D7-CFC715CF1CBE}"/>
              </a:ext>
            </a:extLst>
          </p:cNvPr>
          <p:cNvPicPr>
            <a:picLocks noChangeAspect="1"/>
          </p:cNvPicPr>
          <p:nvPr/>
        </p:nvPicPr>
        <p:blipFill>
          <a:blip r:embed="rId4">
            <a:lum bright="70000" contrast="-70000"/>
          </a:blip>
          <a:stretch>
            <a:fillRect/>
          </a:stretch>
        </p:blipFill>
        <p:spPr>
          <a:xfrm>
            <a:off x="9535310" y="3749138"/>
            <a:ext cx="391940" cy="391940"/>
          </a:xfrm>
          <a:prstGeom prst="rect">
            <a:avLst/>
          </a:prstGeom>
        </p:spPr>
      </p:pic>
      <p:sp>
        <p:nvSpPr>
          <p:cNvPr id="47" name="Rectángulo redondeado 71">
            <a:extLst>
              <a:ext uri="{FF2B5EF4-FFF2-40B4-BE49-F238E27FC236}">
                <a16:creationId xmlns:a16="http://schemas.microsoft.com/office/drawing/2014/main" id="{6DB35BC5-35D5-3020-5A27-9D8D23627634}"/>
              </a:ext>
            </a:extLst>
          </p:cNvPr>
          <p:cNvSpPr/>
          <p:nvPr/>
        </p:nvSpPr>
        <p:spPr>
          <a:xfrm>
            <a:off x="4575422" y="2576416"/>
            <a:ext cx="2777604" cy="611248"/>
          </a:xfrm>
          <a:prstGeom prst="roundRect">
            <a:avLst/>
          </a:prstGeom>
          <a:solidFill>
            <a:srgbClr val="00206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b="1" dirty="0"/>
              <a:t>Nº </a:t>
            </a:r>
            <a:r>
              <a:rPr lang="en-GB" sz="1600" b="1"/>
              <a:t>of firms</a:t>
            </a:r>
            <a:r>
              <a:rPr lang="en-GB" sz="1600" b="1" dirty="0"/>
              <a:t> vs production centers</a:t>
            </a:r>
          </a:p>
        </p:txBody>
      </p:sp>
      <p:sp>
        <p:nvSpPr>
          <p:cNvPr id="50" name="Rectángulo 49">
            <a:extLst>
              <a:ext uri="{FF2B5EF4-FFF2-40B4-BE49-F238E27FC236}">
                <a16:creationId xmlns:a16="http://schemas.microsoft.com/office/drawing/2014/main" id="{280610D0-E9A8-E3BA-B8E2-A5A5C0CD47B1}"/>
              </a:ext>
            </a:extLst>
          </p:cNvPr>
          <p:cNvSpPr/>
          <p:nvPr/>
        </p:nvSpPr>
        <p:spPr>
          <a:xfrm>
            <a:off x="7850662" y="5810852"/>
            <a:ext cx="3843276" cy="430887"/>
          </a:xfrm>
          <a:prstGeom prst="rect">
            <a:avLst/>
          </a:prstGeom>
        </p:spPr>
        <p:txBody>
          <a:bodyPr wrap="square">
            <a:spAutoFit/>
          </a:bodyPr>
          <a:lstStyle/>
          <a:p>
            <a:pPr algn="just"/>
            <a:r>
              <a:rPr lang="en-GB" sz="1100" b="1" i="1" dirty="0">
                <a:solidFill>
                  <a:schemeClr val="bg1"/>
                </a:solidFill>
                <a:latin typeface="BdE Neue Helvetica 55 Roman" pitchFamily="34" charset="0"/>
              </a:rPr>
              <a:t>(**) </a:t>
            </a:r>
            <a:r>
              <a:rPr lang="en-GB" sz="1100" i="1" dirty="0">
                <a:solidFill>
                  <a:schemeClr val="bg1"/>
                </a:solidFill>
                <a:latin typeface="BdE Neue Helvetica 55 Roman" pitchFamily="34" charset="0"/>
              </a:rPr>
              <a:t>postal code associated with the multilocated company with 1 or more production centers in it</a:t>
            </a:r>
          </a:p>
        </p:txBody>
      </p:sp>
      <p:sp>
        <p:nvSpPr>
          <p:cNvPr id="51" name="Rectángulo 50">
            <a:extLst>
              <a:ext uri="{FF2B5EF4-FFF2-40B4-BE49-F238E27FC236}">
                <a16:creationId xmlns:a16="http://schemas.microsoft.com/office/drawing/2014/main" id="{E37A5137-B5CB-8B6D-171D-93EE9389F3B7}"/>
              </a:ext>
            </a:extLst>
          </p:cNvPr>
          <p:cNvSpPr/>
          <p:nvPr/>
        </p:nvSpPr>
        <p:spPr>
          <a:xfrm>
            <a:off x="823201" y="5896582"/>
            <a:ext cx="3603691" cy="261610"/>
          </a:xfrm>
          <a:prstGeom prst="rect">
            <a:avLst/>
          </a:prstGeom>
        </p:spPr>
        <p:txBody>
          <a:bodyPr wrap="square">
            <a:spAutoFit/>
          </a:bodyPr>
          <a:lstStyle/>
          <a:p>
            <a:pPr algn="just"/>
            <a:r>
              <a:rPr lang="en-GB" sz="1100" b="1" i="1" dirty="0">
                <a:solidFill>
                  <a:schemeClr val="bg1"/>
                </a:solidFill>
                <a:latin typeface="BdE Neue Helvetica 55 Roman" pitchFamily="34" charset="0"/>
              </a:rPr>
              <a:t>(*) </a:t>
            </a:r>
            <a:r>
              <a:rPr lang="en-GB" sz="1100" i="1" dirty="0">
                <a:solidFill>
                  <a:schemeClr val="bg1"/>
                </a:solidFill>
                <a:latin typeface="BdE Neue Helvetica 55 Roman" pitchFamily="34" charset="0"/>
              </a:rPr>
              <a:t>postal code of the company´s headquarter</a:t>
            </a:r>
          </a:p>
        </p:txBody>
      </p:sp>
      <p:sp>
        <p:nvSpPr>
          <p:cNvPr id="56" name="Rectángulo 55">
            <a:extLst>
              <a:ext uri="{FF2B5EF4-FFF2-40B4-BE49-F238E27FC236}">
                <a16:creationId xmlns:a16="http://schemas.microsoft.com/office/drawing/2014/main" id="{ECDAF58D-457D-8AFB-0DF1-2271DC21D5E9}"/>
              </a:ext>
            </a:extLst>
          </p:cNvPr>
          <p:cNvSpPr/>
          <p:nvPr/>
        </p:nvSpPr>
        <p:spPr>
          <a:xfrm>
            <a:off x="4290159" y="3204629"/>
            <a:ext cx="3575764" cy="727087"/>
          </a:xfrm>
          <a:prstGeom prst="rect">
            <a:avLst/>
          </a:prstGeom>
        </p:spPr>
        <p:txBody>
          <a:bodyPr vert="horz" wrap="square" lIns="91440" tIns="45720" rIns="91440" bIns="45720" rtlCol="0">
            <a:noAutofit/>
          </a:bodyPr>
          <a:lstStyle/>
          <a:p>
            <a:pPr marL="285750" indent="-285750" algn="just">
              <a:spcAft>
                <a:spcPts val="432"/>
              </a:spcAft>
              <a:buFont typeface="Wingdings" panose="05000000000000000000" pitchFamily="2" charset="2"/>
              <a:buChar char="q"/>
            </a:pPr>
            <a:r>
              <a:rPr lang="en-US" sz="1200" b="1" dirty="0">
                <a:solidFill>
                  <a:schemeClr val="bg1"/>
                </a:solidFill>
                <a:latin typeface="BdE Neue Helvetica 55 Roman" pitchFamily="34" charset="0"/>
              </a:rPr>
              <a:t>Distribution of the four variables </a:t>
            </a:r>
            <a:r>
              <a:rPr lang="en-US" sz="1200" b="1" dirty="0">
                <a:solidFill>
                  <a:schemeClr val="accent4">
                    <a:lumMod val="50000"/>
                  </a:schemeClr>
                </a:solidFill>
                <a:latin typeface="BdE Neue Helvetica 55 Roman" pitchFamily="34" charset="0"/>
              </a:rPr>
              <a:t>based on the % of employment </a:t>
            </a:r>
            <a:r>
              <a:rPr lang="en-US" sz="1200" dirty="0">
                <a:solidFill>
                  <a:schemeClr val="bg1"/>
                </a:solidFill>
                <a:latin typeface="BdE Neue Helvetica 55 Roman" pitchFamily="34" charset="0"/>
              </a:rPr>
              <a:t>that the company has in each postal code according to INE data</a:t>
            </a:r>
            <a:endParaRPr lang="en-GB" sz="1200" dirty="0">
              <a:solidFill>
                <a:schemeClr val="bg1"/>
              </a:solidFill>
              <a:latin typeface="BdE Neue Helvetica 55 Roman" pitchFamily="34" charset="0"/>
            </a:endParaRPr>
          </a:p>
        </p:txBody>
      </p:sp>
      <p:grpSp>
        <p:nvGrpSpPr>
          <p:cNvPr id="7" name="Grupo 6">
            <a:extLst>
              <a:ext uri="{FF2B5EF4-FFF2-40B4-BE49-F238E27FC236}">
                <a16:creationId xmlns:a16="http://schemas.microsoft.com/office/drawing/2014/main" id="{364801CC-E367-1F72-B593-FB5F4B62FCD4}"/>
              </a:ext>
            </a:extLst>
          </p:cNvPr>
          <p:cNvGrpSpPr/>
          <p:nvPr/>
        </p:nvGrpSpPr>
        <p:grpSpPr>
          <a:xfrm>
            <a:off x="4375301" y="4162561"/>
            <a:ext cx="3326640" cy="1755774"/>
            <a:chOff x="4338161" y="3401998"/>
            <a:chExt cx="3326640" cy="1755774"/>
          </a:xfrm>
        </p:grpSpPr>
        <p:sp>
          <p:nvSpPr>
            <p:cNvPr id="48" name="Rectángulo redondeado 72">
              <a:extLst>
                <a:ext uri="{FF2B5EF4-FFF2-40B4-BE49-F238E27FC236}">
                  <a16:creationId xmlns:a16="http://schemas.microsoft.com/office/drawing/2014/main" id="{12A23B3F-8383-720F-5287-2DFBB755B2A7}"/>
                </a:ext>
              </a:extLst>
            </p:cNvPr>
            <p:cNvSpPr/>
            <p:nvPr/>
          </p:nvSpPr>
          <p:spPr>
            <a:xfrm>
              <a:off x="4338161" y="3401998"/>
              <a:ext cx="1534631" cy="719186"/>
            </a:xfrm>
            <a:prstGeom prst="roundRect">
              <a:avLst/>
            </a:prstGeom>
            <a:solidFill>
              <a:schemeClr val="bg2">
                <a:lumMod val="5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b="1" dirty="0"/>
                <a:t>Total assets</a:t>
              </a:r>
            </a:p>
          </p:txBody>
        </p:sp>
        <p:sp>
          <p:nvSpPr>
            <p:cNvPr id="49" name="Rectángulo redondeado 73">
              <a:extLst>
                <a:ext uri="{FF2B5EF4-FFF2-40B4-BE49-F238E27FC236}">
                  <a16:creationId xmlns:a16="http://schemas.microsoft.com/office/drawing/2014/main" id="{6DB05B2F-A000-9181-664B-5E3C882843EC}"/>
                </a:ext>
              </a:extLst>
            </p:cNvPr>
            <p:cNvSpPr/>
            <p:nvPr/>
          </p:nvSpPr>
          <p:spPr>
            <a:xfrm>
              <a:off x="5997133" y="3401998"/>
              <a:ext cx="1666174" cy="709990"/>
            </a:xfrm>
            <a:prstGeom prst="roundRect">
              <a:avLst/>
            </a:prstGeom>
            <a:solidFill>
              <a:schemeClr val="bg2">
                <a:lumMod val="5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b="1" dirty="0"/>
                <a:t>Employees</a:t>
              </a:r>
            </a:p>
          </p:txBody>
        </p:sp>
        <p:sp>
          <p:nvSpPr>
            <p:cNvPr id="52" name="Rectángulo redondeado 76">
              <a:extLst>
                <a:ext uri="{FF2B5EF4-FFF2-40B4-BE49-F238E27FC236}">
                  <a16:creationId xmlns:a16="http://schemas.microsoft.com/office/drawing/2014/main" id="{D4453F3E-DE7E-EBCD-3264-E1786D6782F4}"/>
                </a:ext>
              </a:extLst>
            </p:cNvPr>
            <p:cNvSpPr/>
            <p:nvPr/>
          </p:nvSpPr>
          <p:spPr>
            <a:xfrm>
              <a:off x="6008609" y="4274930"/>
              <a:ext cx="1656192" cy="882842"/>
            </a:xfrm>
            <a:prstGeom prst="roundRect">
              <a:avLst/>
            </a:prstGeom>
            <a:solidFill>
              <a:schemeClr val="bg2">
                <a:lumMod val="5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b="1" dirty="0"/>
                <a:t>Gross Operating Profit (REB)</a:t>
              </a:r>
            </a:p>
          </p:txBody>
        </p:sp>
        <p:sp>
          <p:nvSpPr>
            <p:cNvPr id="57" name="Rectángulo redondeado 76">
              <a:extLst>
                <a:ext uri="{FF2B5EF4-FFF2-40B4-BE49-F238E27FC236}">
                  <a16:creationId xmlns:a16="http://schemas.microsoft.com/office/drawing/2014/main" id="{9E67DC2C-4033-6D8F-DED5-A933640DBE5A}"/>
                </a:ext>
              </a:extLst>
            </p:cNvPr>
            <p:cNvSpPr/>
            <p:nvPr/>
          </p:nvSpPr>
          <p:spPr>
            <a:xfrm>
              <a:off x="4378999" y="4309503"/>
              <a:ext cx="1466540" cy="848269"/>
            </a:xfrm>
            <a:prstGeom prst="roundRect">
              <a:avLst/>
            </a:prstGeom>
            <a:solidFill>
              <a:schemeClr val="bg2">
                <a:lumMod val="5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b="1" dirty="0"/>
                <a:t>Turnover</a:t>
              </a:r>
            </a:p>
          </p:txBody>
        </p:sp>
      </p:grpSp>
    </p:spTree>
    <p:extLst>
      <p:ext uri="{BB962C8B-B14F-4D97-AF65-F5344CB8AC3E}">
        <p14:creationId xmlns:p14="http://schemas.microsoft.com/office/powerpoint/2010/main" val="39445733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D327C8-17B4-AE17-628A-EFDCA7C3F652}"/>
            </a:ext>
          </a:extLst>
        </p:cNvPr>
        <p:cNvGrpSpPr/>
        <p:nvPr/>
      </p:nvGrpSpPr>
      <p:grpSpPr>
        <a:xfrm>
          <a:off x="0" y="0"/>
          <a:ext cx="0" cy="0"/>
          <a:chOff x="0" y="0"/>
          <a:chExt cx="0" cy="0"/>
        </a:xfrm>
      </p:grpSpPr>
      <p:sp>
        <p:nvSpPr>
          <p:cNvPr id="8" name="Marcador de texto 7">
            <a:extLst>
              <a:ext uri="{FF2B5EF4-FFF2-40B4-BE49-F238E27FC236}">
                <a16:creationId xmlns:a16="http://schemas.microsoft.com/office/drawing/2014/main" id="{27BC491C-4FBE-F021-A1D4-98D0B7FB5092}"/>
              </a:ext>
            </a:extLst>
          </p:cNvPr>
          <p:cNvSpPr>
            <a:spLocks noGrp="1"/>
          </p:cNvSpPr>
          <p:nvPr>
            <p:ph type="body" sz="quarter" idx="16"/>
          </p:nvPr>
        </p:nvSpPr>
        <p:spPr>
          <a:xfrm>
            <a:off x="304800" y="148095"/>
            <a:ext cx="12039600" cy="783937"/>
          </a:xfrm>
        </p:spPr>
        <p:txBody>
          <a:bodyPr/>
          <a:lstStyle/>
          <a:p>
            <a:pPr algn="l"/>
            <a:r>
              <a:rPr lang="en-GB" sz="2400" dirty="0"/>
              <a:t>2. v</a:t>
            </a:r>
            <a:r>
              <a:rPr lang="en-GB" sz="2400" cap="none" dirty="0"/>
              <a:t>i</a:t>
            </a:r>
            <a:r>
              <a:rPr lang="en-GB" sz="2400" dirty="0"/>
              <a:t>me: tool for visualizing business Multilocalization in </a:t>
            </a:r>
            <a:r>
              <a:rPr lang="en-GB" sz="2400" dirty="0" err="1"/>
              <a:t>spain</a:t>
            </a:r>
            <a:endParaRPr lang="en-GB" sz="2400" dirty="0"/>
          </a:p>
          <a:p>
            <a:pPr algn="l"/>
            <a:r>
              <a:rPr lang="en-GB" sz="1400" dirty="0">
                <a:latin typeface="+mj-lt"/>
              </a:rPr>
              <a:t>        The phenomenon of business multilocalization in Spain</a:t>
            </a:r>
          </a:p>
          <a:p>
            <a:pPr marL="514350" indent="-514350" algn="l">
              <a:buAutoNum type="arabicPeriod"/>
            </a:pPr>
            <a:endParaRPr lang="es-ES_tradnl" sz="2400" dirty="0"/>
          </a:p>
        </p:txBody>
      </p:sp>
      <p:cxnSp>
        <p:nvCxnSpPr>
          <p:cNvPr id="6" name="Conector recto 5">
            <a:extLst>
              <a:ext uri="{FF2B5EF4-FFF2-40B4-BE49-F238E27FC236}">
                <a16:creationId xmlns:a16="http://schemas.microsoft.com/office/drawing/2014/main" id="{F9F22958-7D1D-DFA2-979E-6DB1022F86E6}"/>
              </a:ext>
            </a:extLst>
          </p:cNvPr>
          <p:cNvCxnSpPr/>
          <p:nvPr/>
        </p:nvCxnSpPr>
        <p:spPr>
          <a:xfrm>
            <a:off x="304800" y="931653"/>
            <a:ext cx="11513389"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CuadroTexto 1">
            <a:extLst>
              <a:ext uri="{FF2B5EF4-FFF2-40B4-BE49-F238E27FC236}">
                <a16:creationId xmlns:a16="http://schemas.microsoft.com/office/drawing/2014/main" id="{961246A6-46C3-DDB6-E76C-0FD9C90B4FFB}"/>
              </a:ext>
            </a:extLst>
          </p:cNvPr>
          <p:cNvSpPr txBox="1"/>
          <p:nvPr/>
        </p:nvSpPr>
        <p:spPr>
          <a:xfrm>
            <a:off x="775792" y="1319337"/>
            <a:ext cx="10339082" cy="791750"/>
          </a:xfrm>
          <a:prstGeom prst="rect">
            <a:avLst/>
          </a:prstGeom>
        </p:spPr>
        <p:txBody>
          <a:bodyPr vert="horz" wrap="square" lIns="91440" tIns="45720" rIns="91440" bIns="45720" rtlCol="0">
            <a:noAutofit/>
          </a:bodyPr>
          <a:lstStyle>
            <a:defPPr>
              <a:defRPr lang="es-ES"/>
            </a:defPPr>
            <a:lvl1pPr marR="0" indent="0" fontAlgn="auto">
              <a:lnSpc>
                <a:spcPts val="2160"/>
              </a:lnSpc>
              <a:spcBef>
                <a:spcPts val="0"/>
              </a:spcBef>
              <a:spcAft>
                <a:spcPts val="432"/>
              </a:spcAft>
              <a:buClrTx/>
              <a:buSzTx/>
              <a:buFontTx/>
              <a:buNone/>
              <a:tabLst/>
              <a:defRPr kumimoji="0" sz="1600" b="0" i="0" u="none" strike="noStrike" cap="none" spc="0" normalizeH="0" baseline="0">
                <a:ln>
                  <a:noFill/>
                </a:ln>
                <a:solidFill>
                  <a:srgbClr val="000000"/>
                </a:solidFill>
                <a:effectLst/>
                <a:uLnTx/>
                <a:uFillTx/>
                <a:latin typeface="BdE Neue Helvetica 55 Roman" pitchFamily="34" charset="0"/>
              </a:defRPr>
            </a:lvl1pPr>
          </a:lstStyle>
          <a:p>
            <a:r>
              <a:rPr lang="en-US" dirty="0">
                <a:solidFill>
                  <a:schemeClr val="bg1"/>
                </a:solidFill>
                <a:latin typeface="+mj-lt"/>
              </a:rPr>
              <a:t>The experimental VIME statistic, jointly developed and disseminated by the National Statistics Institute (INE) and the Bank of Spain, illustrates the extent of the </a:t>
            </a:r>
            <a:r>
              <a:rPr lang="en-US" b="1" dirty="0">
                <a:solidFill>
                  <a:schemeClr val="bg1"/>
                </a:solidFill>
                <a:latin typeface="+mj-lt"/>
              </a:rPr>
              <a:t>phenomenon of business multilocation in Spain.</a:t>
            </a:r>
            <a:endParaRPr lang="en-GB" b="1" dirty="0">
              <a:solidFill>
                <a:schemeClr val="bg1"/>
              </a:solidFill>
              <a:latin typeface="+mj-lt"/>
            </a:endParaRPr>
          </a:p>
        </p:txBody>
      </p:sp>
      <p:sp>
        <p:nvSpPr>
          <p:cNvPr id="3" name="CuadroTexto 2">
            <a:extLst>
              <a:ext uri="{FF2B5EF4-FFF2-40B4-BE49-F238E27FC236}">
                <a16:creationId xmlns:a16="http://schemas.microsoft.com/office/drawing/2014/main" id="{7621798C-2EA3-62BB-5AC3-70C7735F24FE}"/>
              </a:ext>
            </a:extLst>
          </p:cNvPr>
          <p:cNvSpPr txBox="1"/>
          <p:nvPr/>
        </p:nvSpPr>
        <p:spPr>
          <a:xfrm>
            <a:off x="5637597" y="2865842"/>
            <a:ext cx="1507841" cy="432048"/>
          </a:xfrm>
          <a:prstGeom prst="rect">
            <a:avLst/>
          </a:prstGeom>
        </p:spPr>
        <p:txBody>
          <a:bodyPr vert="horz" wrap="square" lIns="91440" tIns="45720" rIns="91440" bIns="45720" rtlCol="0">
            <a:noAutofit/>
          </a:bodyPr>
          <a:lstStyle>
            <a:defPPr>
              <a:defRPr lang="es-ES"/>
            </a:defPPr>
            <a:lvl1pPr marR="0" indent="0" fontAlgn="auto">
              <a:lnSpc>
                <a:spcPts val="2160"/>
              </a:lnSpc>
              <a:spcBef>
                <a:spcPts val="0"/>
              </a:spcBef>
              <a:spcAft>
                <a:spcPts val="432"/>
              </a:spcAft>
              <a:buClrTx/>
              <a:buSzTx/>
              <a:buFontTx/>
              <a:buNone/>
              <a:tabLst/>
              <a:defRPr kumimoji="0" sz="1600" b="0" i="0" u="none" strike="noStrike" cap="none" spc="0" normalizeH="0" baseline="0">
                <a:ln>
                  <a:noFill/>
                </a:ln>
                <a:solidFill>
                  <a:srgbClr val="000000"/>
                </a:solidFill>
                <a:effectLst/>
                <a:uLnTx/>
                <a:uFillTx/>
                <a:latin typeface="BdE Neue Helvetica 55 Roman" pitchFamily="34" charset="0"/>
              </a:defRPr>
            </a:lvl1pPr>
          </a:lstStyle>
          <a:p>
            <a:r>
              <a:rPr lang="en-GB" sz="3600" b="1" dirty="0">
                <a:solidFill>
                  <a:schemeClr val="bg1"/>
                </a:solidFill>
              </a:rPr>
              <a:t>86%</a:t>
            </a:r>
          </a:p>
        </p:txBody>
      </p:sp>
      <p:sp>
        <p:nvSpPr>
          <p:cNvPr id="4" name="CuadroTexto 3">
            <a:extLst>
              <a:ext uri="{FF2B5EF4-FFF2-40B4-BE49-F238E27FC236}">
                <a16:creationId xmlns:a16="http://schemas.microsoft.com/office/drawing/2014/main" id="{370FA006-08B9-D2D8-24A9-BDE2689FB4E6}"/>
              </a:ext>
            </a:extLst>
          </p:cNvPr>
          <p:cNvSpPr txBox="1"/>
          <p:nvPr/>
        </p:nvSpPr>
        <p:spPr>
          <a:xfrm>
            <a:off x="5568426" y="3897446"/>
            <a:ext cx="1507841" cy="432048"/>
          </a:xfrm>
          <a:prstGeom prst="rect">
            <a:avLst/>
          </a:prstGeom>
        </p:spPr>
        <p:txBody>
          <a:bodyPr vert="horz" wrap="square" lIns="91440" tIns="45720" rIns="91440" bIns="45720" rtlCol="0">
            <a:noAutofit/>
          </a:bodyPr>
          <a:lstStyle>
            <a:defPPr>
              <a:defRPr lang="es-ES"/>
            </a:defPPr>
            <a:lvl1pPr marR="0" indent="0" fontAlgn="auto">
              <a:lnSpc>
                <a:spcPts val="2160"/>
              </a:lnSpc>
              <a:spcBef>
                <a:spcPts val="0"/>
              </a:spcBef>
              <a:spcAft>
                <a:spcPts val="432"/>
              </a:spcAft>
              <a:buClrTx/>
              <a:buSzTx/>
              <a:buFontTx/>
              <a:buNone/>
              <a:tabLst/>
              <a:defRPr kumimoji="0" sz="1600" b="0" i="0" u="none" strike="noStrike" cap="none" spc="0" normalizeH="0" baseline="0">
                <a:ln>
                  <a:noFill/>
                </a:ln>
                <a:solidFill>
                  <a:srgbClr val="000000"/>
                </a:solidFill>
                <a:effectLst/>
                <a:uLnTx/>
                <a:uFillTx/>
                <a:latin typeface="BdE Neue Helvetica 55 Roman" pitchFamily="34" charset="0"/>
              </a:defRPr>
            </a:lvl1pPr>
          </a:lstStyle>
          <a:p>
            <a:r>
              <a:rPr lang="en-GB" sz="3600" b="1" dirty="0">
                <a:solidFill>
                  <a:schemeClr val="bg1"/>
                </a:solidFill>
              </a:rPr>
              <a:t>14%</a:t>
            </a:r>
          </a:p>
        </p:txBody>
      </p:sp>
      <p:sp>
        <p:nvSpPr>
          <p:cNvPr id="5" name="CuadroTexto 4">
            <a:extLst>
              <a:ext uri="{FF2B5EF4-FFF2-40B4-BE49-F238E27FC236}">
                <a16:creationId xmlns:a16="http://schemas.microsoft.com/office/drawing/2014/main" id="{73B493AF-0C4D-5EAB-5C78-CA6393B24E02}"/>
              </a:ext>
            </a:extLst>
          </p:cNvPr>
          <p:cNvSpPr txBox="1"/>
          <p:nvPr/>
        </p:nvSpPr>
        <p:spPr>
          <a:xfrm>
            <a:off x="6816971" y="2573975"/>
            <a:ext cx="4559343" cy="646331"/>
          </a:xfrm>
          <a:prstGeom prst="rect">
            <a:avLst/>
          </a:prstGeom>
        </p:spPr>
        <p:txBody>
          <a:bodyPr vert="horz" wrap="square" lIns="91440" tIns="45720" rIns="91440" bIns="45720" rtlCol="0">
            <a:noAutofit/>
          </a:bodyPr>
          <a:lstStyle>
            <a:defPPr>
              <a:defRPr lang="es-ES"/>
            </a:defPPr>
            <a:lvl1pPr marR="0" indent="0" fontAlgn="auto">
              <a:lnSpc>
                <a:spcPts val="2160"/>
              </a:lnSpc>
              <a:spcBef>
                <a:spcPts val="0"/>
              </a:spcBef>
              <a:spcAft>
                <a:spcPts val="432"/>
              </a:spcAft>
              <a:buClrTx/>
              <a:buSzTx/>
              <a:buFontTx/>
              <a:buNone/>
              <a:tabLst/>
              <a:defRPr kumimoji="0" sz="1600" b="0" i="0" u="none" strike="noStrike" cap="none" spc="0" normalizeH="0" baseline="0">
                <a:ln>
                  <a:noFill/>
                </a:ln>
                <a:solidFill>
                  <a:srgbClr val="000000"/>
                </a:solidFill>
                <a:effectLst/>
                <a:uLnTx/>
                <a:uFillTx/>
                <a:latin typeface="+mj-lt"/>
              </a:defRPr>
            </a:lvl1pPr>
          </a:lstStyle>
          <a:p>
            <a:r>
              <a:rPr lang="en-GB" dirty="0">
                <a:solidFill>
                  <a:schemeClr val="bg1"/>
                </a:solidFill>
              </a:rPr>
              <a:t>have their establishments or production centers in a single location (headquarters)</a:t>
            </a:r>
          </a:p>
        </p:txBody>
      </p:sp>
      <p:sp>
        <p:nvSpPr>
          <p:cNvPr id="7" name="CuadroTexto 6">
            <a:extLst>
              <a:ext uri="{FF2B5EF4-FFF2-40B4-BE49-F238E27FC236}">
                <a16:creationId xmlns:a16="http://schemas.microsoft.com/office/drawing/2014/main" id="{74CCB8F7-90CB-3E60-5728-085D6F68F7E8}"/>
              </a:ext>
            </a:extLst>
          </p:cNvPr>
          <p:cNvSpPr txBox="1"/>
          <p:nvPr/>
        </p:nvSpPr>
        <p:spPr>
          <a:xfrm>
            <a:off x="6816971" y="3651060"/>
            <a:ext cx="4824874" cy="1000479"/>
          </a:xfrm>
          <a:prstGeom prst="rect">
            <a:avLst/>
          </a:prstGeom>
        </p:spPr>
        <p:txBody>
          <a:bodyPr vert="horz" wrap="square" lIns="91440" tIns="45720" rIns="91440" bIns="45720" rtlCol="0">
            <a:noAutofit/>
          </a:bodyPr>
          <a:lstStyle>
            <a:defPPr>
              <a:defRPr lang="es-ES"/>
            </a:defPPr>
            <a:lvl1pPr marR="0" indent="0" fontAlgn="auto">
              <a:lnSpc>
                <a:spcPts val="2160"/>
              </a:lnSpc>
              <a:spcBef>
                <a:spcPts val="0"/>
              </a:spcBef>
              <a:spcAft>
                <a:spcPts val="432"/>
              </a:spcAft>
              <a:buClrTx/>
              <a:buSzTx/>
              <a:buFontTx/>
              <a:buNone/>
              <a:tabLst/>
              <a:defRPr kumimoji="0" sz="1600" b="0" i="0" u="none" strike="noStrike" cap="none" spc="0" normalizeH="0" baseline="0">
                <a:ln>
                  <a:noFill/>
                </a:ln>
                <a:solidFill>
                  <a:srgbClr val="000000"/>
                </a:solidFill>
                <a:effectLst/>
                <a:uLnTx/>
                <a:uFillTx/>
                <a:latin typeface="+mj-lt"/>
              </a:defRPr>
            </a:lvl1pPr>
          </a:lstStyle>
          <a:p>
            <a:r>
              <a:rPr lang="en-GB" dirty="0">
                <a:solidFill>
                  <a:schemeClr val="bg1"/>
                </a:solidFill>
              </a:rPr>
              <a:t>have their establishments or production centers in more than one location </a:t>
            </a:r>
            <a:r>
              <a:rPr lang="en-GB" dirty="0">
                <a:solidFill>
                  <a:schemeClr val="bg1"/>
                </a:solidFill>
                <a:sym typeface="Wingdings" panose="05000000000000000000" pitchFamily="2" charset="2"/>
              </a:rPr>
              <a:t> MULTILOCATED FIRMS (</a:t>
            </a:r>
            <a:r>
              <a:rPr lang="en-GB" dirty="0">
                <a:solidFill>
                  <a:schemeClr val="bg1"/>
                </a:solidFill>
                <a:latin typeface="Arial" panose="020B0604020202020204" pitchFamily="34" charset="0"/>
                <a:cs typeface="Arial" panose="020B0604020202020204" pitchFamily="34" charset="0"/>
                <a:sym typeface="Wingdings" panose="05000000000000000000" pitchFamily="2" charset="2"/>
              </a:rPr>
              <a:t>≈ 180,000 firms)</a:t>
            </a:r>
            <a:endParaRPr lang="en-GB" dirty="0">
              <a:solidFill>
                <a:schemeClr val="bg1"/>
              </a:solidFill>
            </a:endParaRPr>
          </a:p>
        </p:txBody>
      </p:sp>
      <p:pic>
        <p:nvPicPr>
          <p:cNvPr id="9" name="Imagen 8">
            <a:extLst>
              <a:ext uri="{FF2B5EF4-FFF2-40B4-BE49-F238E27FC236}">
                <a16:creationId xmlns:a16="http://schemas.microsoft.com/office/drawing/2014/main" id="{597E4294-83AF-7113-825F-1A98BE568C89}"/>
              </a:ext>
            </a:extLst>
          </p:cNvPr>
          <p:cNvPicPr>
            <a:picLocks noChangeAspect="1"/>
          </p:cNvPicPr>
          <p:nvPr/>
        </p:nvPicPr>
        <p:blipFill>
          <a:blip r:embed="rId2">
            <a:lum bright="70000" contrast="-70000"/>
          </a:blip>
          <a:stretch>
            <a:fillRect/>
          </a:stretch>
        </p:blipFill>
        <p:spPr>
          <a:xfrm>
            <a:off x="4548652" y="2578598"/>
            <a:ext cx="791750" cy="791750"/>
          </a:xfrm>
          <a:prstGeom prst="rect">
            <a:avLst/>
          </a:prstGeom>
        </p:spPr>
      </p:pic>
      <p:pic>
        <p:nvPicPr>
          <p:cNvPr id="10" name="Imagen 9">
            <a:extLst>
              <a:ext uri="{FF2B5EF4-FFF2-40B4-BE49-F238E27FC236}">
                <a16:creationId xmlns:a16="http://schemas.microsoft.com/office/drawing/2014/main" id="{0F8ADF94-03E6-46CD-C75D-58855844C612}"/>
              </a:ext>
            </a:extLst>
          </p:cNvPr>
          <p:cNvPicPr>
            <a:picLocks noChangeAspect="1"/>
          </p:cNvPicPr>
          <p:nvPr/>
        </p:nvPicPr>
        <p:blipFill>
          <a:blip r:embed="rId3"/>
          <a:stretch>
            <a:fillRect/>
          </a:stretch>
        </p:blipFill>
        <p:spPr>
          <a:xfrm>
            <a:off x="4281345" y="3435781"/>
            <a:ext cx="1268961" cy="923330"/>
          </a:xfrm>
          <a:prstGeom prst="rect">
            <a:avLst/>
          </a:prstGeom>
        </p:spPr>
      </p:pic>
      <p:sp>
        <p:nvSpPr>
          <p:cNvPr id="11" name="Rectángulo: esquinas redondeadas 10">
            <a:extLst>
              <a:ext uri="{FF2B5EF4-FFF2-40B4-BE49-F238E27FC236}">
                <a16:creationId xmlns:a16="http://schemas.microsoft.com/office/drawing/2014/main" id="{898C59A3-A182-51FC-7AD1-80333FD049CB}"/>
              </a:ext>
            </a:extLst>
          </p:cNvPr>
          <p:cNvSpPr/>
          <p:nvPr/>
        </p:nvSpPr>
        <p:spPr>
          <a:xfrm>
            <a:off x="559767" y="1198914"/>
            <a:ext cx="10681187" cy="923330"/>
          </a:xfrm>
          <a:prstGeom prst="round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endParaRPr>
          </a:p>
        </p:txBody>
      </p:sp>
      <p:sp>
        <p:nvSpPr>
          <p:cNvPr id="12" name="CuadroTexto 11">
            <a:extLst>
              <a:ext uri="{FF2B5EF4-FFF2-40B4-BE49-F238E27FC236}">
                <a16:creationId xmlns:a16="http://schemas.microsoft.com/office/drawing/2014/main" id="{4DD1DF86-2E2E-F1ED-834E-52FA9EE7CBFF}"/>
              </a:ext>
            </a:extLst>
          </p:cNvPr>
          <p:cNvSpPr txBox="1"/>
          <p:nvPr/>
        </p:nvSpPr>
        <p:spPr>
          <a:xfrm>
            <a:off x="955976" y="3130231"/>
            <a:ext cx="2352854" cy="1003159"/>
          </a:xfrm>
          <a:prstGeom prst="rect">
            <a:avLst/>
          </a:prstGeom>
        </p:spPr>
        <p:txBody>
          <a:bodyPr vert="horz" wrap="square" lIns="91440" tIns="45720" rIns="91440" bIns="45720" rtlCol="0">
            <a:noAutofit/>
          </a:bodyPr>
          <a:lstStyle>
            <a:defPPr>
              <a:defRPr lang="es-ES"/>
            </a:defPPr>
            <a:lvl1pPr marR="0" indent="0" fontAlgn="auto">
              <a:lnSpc>
                <a:spcPts val="2160"/>
              </a:lnSpc>
              <a:spcBef>
                <a:spcPts val="0"/>
              </a:spcBef>
              <a:spcAft>
                <a:spcPts val="432"/>
              </a:spcAft>
              <a:buClrTx/>
              <a:buSzTx/>
              <a:buFontTx/>
              <a:buNone/>
              <a:tabLst/>
              <a:defRPr kumimoji="0" sz="1600" b="0" i="0" u="none" strike="noStrike" cap="none" spc="0" normalizeH="0" baseline="0">
                <a:ln>
                  <a:noFill/>
                </a:ln>
                <a:solidFill>
                  <a:srgbClr val="000000"/>
                </a:solidFill>
                <a:effectLst/>
                <a:uLnTx/>
                <a:uFillTx/>
                <a:latin typeface="+mj-lt"/>
              </a:defRPr>
            </a:lvl1pPr>
          </a:lstStyle>
          <a:p>
            <a:r>
              <a:rPr lang="en-GB" dirty="0">
                <a:solidFill>
                  <a:schemeClr val="bg1"/>
                </a:solidFill>
              </a:rPr>
              <a:t>Of the total of non-financial corporations existing in Spain:</a:t>
            </a:r>
          </a:p>
        </p:txBody>
      </p:sp>
      <p:sp>
        <p:nvSpPr>
          <p:cNvPr id="13" name="Cerrar llave 12">
            <a:extLst>
              <a:ext uri="{FF2B5EF4-FFF2-40B4-BE49-F238E27FC236}">
                <a16:creationId xmlns:a16="http://schemas.microsoft.com/office/drawing/2014/main" id="{8C26F627-02CF-12A9-2195-16F3EB436547}"/>
              </a:ext>
            </a:extLst>
          </p:cNvPr>
          <p:cNvSpPr/>
          <p:nvPr/>
        </p:nvSpPr>
        <p:spPr>
          <a:xfrm rot="10800000">
            <a:off x="3489074" y="2578598"/>
            <a:ext cx="495076" cy="1940973"/>
          </a:xfrm>
          <a:prstGeom prst="righ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solidFill>
                <a:schemeClr val="bg1"/>
              </a:solidFill>
            </a:endParaRPr>
          </a:p>
        </p:txBody>
      </p:sp>
      <p:sp>
        <p:nvSpPr>
          <p:cNvPr id="14" name="Cerrar llave 13">
            <a:extLst>
              <a:ext uri="{FF2B5EF4-FFF2-40B4-BE49-F238E27FC236}">
                <a16:creationId xmlns:a16="http://schemas.microsoft.com/office/drawing/2014/main" id="{C341BF58-0730-8186-B23A-510437BE24A0}"/>
              </a:ext>
            </a:extLst>
          </p:cNvPr>
          <p:cNvSpPr/>
          <p:nvPr/>
        </p:nvSpPr>
        <p:spPr>
          <a:xfrm rot="5400000">
            <a:off x="8369473" y="3435917"/>
            <a:ext cx="532769" cy="3119182"/>
          </a:xfrm>
          <a:prstGeom prst="righ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solidFill>
                <a:schemeClr val="bg1"/>
              </a:solidFill>
            </a:endParaRPr>
          </a:p>
        </p:txBody>
      </p:sp>
      <p:sp>
        <p:nvSpPr>
          <p:cNvPr id="15" name="CuadroTexto 14">
            <a:extLst>
              <a:ext uri="{FF2B5EF4-FFF2-40B4-BE49-F238E27FC236}">
                <a16:creationId xmlns:a16="http://schemas.microsoft.com/office/drawing/2014/main" id="{60E58F7F-BD3A-BB45-AF65-E7C6A15E7FBC}"/>
              </a:ext>
            </a:extLst>
          </p:cNvPr>
          <p:cNvSpPr txBox="1"/>
          <p:nvPr/>
        </p:nvSpPr>
        <p:spPr>
          <a:xfrm>
            <a:off x="7008653" y="5323734"/>
            <a:ext cx="3644267" cy="748244"/>
          </a:xfrm>
          <a:prstGeom prst="rect">
            <a:avLst/>
          </a:prstGeom>
        </p:spPr>
        <p:txBody>
          <a:bodyPr vert="horz" wrap="square" lIns="91440" tIns="45720" rIns="91440" bIns="45720" rtlCol="0">
            <a:noAutofit/>
          </a:bodyPr>
          <a:lstStyle>
            <a:defPPr>
              <a:defRPr lang="es-ES"/>
            </a:defPPr>
            <a:lvl1pPr marR="0" indent="0" fontAlgn="auto">
              <a:lnSpc>
                <a:spcPts val="2160"/>
              </a:lnSpc>
              <a:spcBef>
                <a:spcPts val="0"/>
              </a:spcBef>
              <a:spcAft>
                <a:spcPts val="432"/>
              </a:spcAft>
              <a:buClrTx/>
              <a:buSzTx/>
              <a:buFontTx/>
              <a:buNone/>
              <a:tabLst/>
              <a:defRPr kumimoji="0" sz="1600" b="0" i="0" u="none" strike="noStrike" cap="none" spc="0" normalizeH="0" baseline="0">
                <a:ln>
                  <a:noFill/>
                </a:ln>
                <a:solidFill>
                  <a:srgbClr val="000000"/>
                </a:solidFill>
                <a:effectLst/>
                <a:uLnTx/>
                <a:uFillTx/>
                <a:latin typeface="+mj-lt"/>
              </a:defRPr>
            </a:lvl1pPr>
          </a:lstStyle>
          <a:p>
            <a:r>
              <a:rPr lang="en-US" dirty="0">
                <a:solidFill>
                  <a:schemeClr val="bg1"/>
                </a:solidFill>
              </a:rPr>
              <a:t>This phenomenon is more common in </a:t>
            </a:r>
            <a:r>
              <a:rPr lang="en-US" b="1" dirty="0">
                <a:solidFill>
                  <a:schemeClr val="bg1"/>
                </a:solidFill>
              </a:rPr>
              <a:t>large companies than SMEs</a:t>
            </a:r>
            <a:endParaRPr lang="en-GB" b="1" dirty="0">
              <a:solidFill>
                <a:schemeClr val="bg1"/>
              </a:solidFill>
            </a:endParaRPr>
          </a:p>
        </p:txBody>
      </p:sp>
      <p:pic>
        <p:nvPicPr>
          <p:cNvPr id="16" name="Imagen 15">
            <a:extLst>
              <a:ext uri="{FF2B5EF4-FFF2-40B4-BE49-F238E27FC236}">
                <a16:creationId xmlns:a16="http://schemas.microsoft.com/office/drawing/2014/main" id="{10B3282D-4B00-B85D-25BD-8BCB9C6664C6}"/>
              </a:ext>
            </a:extLst>
          </p:cNvPr>
          <p:cNvPicPr>
            <a:picLocks noChangeAspect="1"/>
          </p:cNvPicPr>
          <p:nvPr/>
        </p:nvPicPr>
        <p:blipFill>
          <a:blip r:embed="rId4">
            <a:lum bright="70000" contrast="-70000"/>
          </a:blip>
          <a:stretch>
            <a:fillRect/>
          </a:stretch>
        </p:blipFill>
        <p:spPr>
          <a:xfrm>
            <a:off x="5747171" y="5034896"/>
            <a:ext cx="1069800" cy="1069800"/>
          </a:xfrm>
          <a:prstGeom prst="rect">
            <a:avLst/>
          </a:prstGeom>
        </p:spPr>
      </p:pic>
    </p:spTree>
    <p:extLst>
      <p:ext uri="{BB962C8B-B14F-4D97-AF65-F5344CB8AC3E}">
        <p14:creationId xmlns:p14="http://schemas.microsoft.com/office/powerpoint/2010/main" val="37529660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1C728C-604E-AAFB-D699-BB2BBDA145C7}"/>
            </a:ext>
          </a:extLst>
        </p:cNvPr>
        <p:cNvGrpSpPr/>
        <p:nvPr/>
      </p:nvGrpSpPr>
      <p:grpSpPr>
        <a:xfrm>
          <a:off x="0" y="0"/>
          <a:ext cx="0" cy="0"/>
          <a:chOff x="0" y="0"/>
          <a:chExt cx="0" cy="0"/>
        </a:xfrm>
      </p:grpSpPr>
      <p:pic>
        <p:nvPicPr>
          <p:cNvPr id="22" name="Imagen 21">
            <a:extLst>
              <a:ext uri="{FF2B5EF4-FFF2-40B4-BE49-F238E27FC236}">
                <a16:creationId xmlns:a16="http://schemas.microsoft.com/office/drawing/2014/main" id="{283C422D-D5B0-D410-D1D8-F6DC79948B4B}"/>
              </a:ext>
            </a:extLst>
          </p:cNvPr>
          <p:cNvPicPr>
            <a:picLocks noChangeAspect="1"/>
          </p:cNvPicPr>
          <p:nvPr/>
        </p:nvPicPr>
        <p:blipFill>
          <a:blip r:embed="rId2"/>
          <a:stretch>
            <a:fillRect/>
          </a:stretch>
        </p:blipFill>
        <p:spPr>
          <a:xfrm>
            <a:off x="3026433" y="1726194"/>
            <a:ext cx="7379439" cy="4610598"/>
          </a:xfrm>
          <a:prstGeom prst="rect">
            <a:avLst/>
          </a:prstGeom>
        </p:spPr>
      </p:pic>
      <p:sp>
        <p:nvSpPr>
          <p:cNvPr id="8" name="Marcador de texto 7">
            <a:extLst>
              <a:ext uri="{FF2B5EF4-FFF2-40B4-BE49-F238E27FC236}">
                <a16:creationId xmlns:a16="http://schemas.microsoft.com/office/drawing/2014/main" id="{4750DC08-E558-FF3A-4076-3DDCBFF849CD}"/>
              </a:ext>
            </a:extLst>
          </p:cNvPr>
          <p:cNvSpPr>
            <a:spLocks noGrp="1"/>
          </p:cNvSpPr>
          <p:nvPr>
            <p:ph type="body" sz="quarter" idx="16"/>
          </p:nvPr>
        </p:nvSpPr>
        <p:spPr>
          <a:xfrm>
            <a:off x="304800" y="148095"/>
            <a:ext cx="12039600" cy="783937"/>
          </a:xfrm>
        </p:spPr>
        <p:txBody>
          <a:bodyPr/>
          <a:lstStyle/>
          <a:p>
            <a:pPr algn="l"/>
            <a:r>
              <a:rPr lang="en-GB" sz="2400" dirty="0"/>
              <a:t>2. v</a:t>
            </a:r>
            <a:r>
              <a:rPr lang="en-GB" sz="2400" cap="none" dirty="0"/>
              <a:t>i</a:t>
            </a:r>
            <a:r>
              <a:rPr lang="en-GB" sz="2400" dirty="0"/>
              <a:t>me: tool for visualizing business Multilocation in </a:t>
            </a:r>
            <a:r>
              <a:rPr lang="en-GB" sz="2400" dirty="0" err="1"/>
              <a:t>spain</a:t>
            </a:r>
            <a:endParaRPr lang="en-GB" sz="2400" dirty="0"/>
          </a:p>
          <a:p>
            <a:pPr algn="l"/>
            <a:r>
              <a:rPr lang="en-GB" sz="1400" dirty="0">
                <a:latin typeface="+mj-lt"/>
              </a:rPr>
              <a:t>        MAIN CHARACTERISTICS (1)</a:t>
            </a:r>
          </a:p>
          <a:p>
            <a:pPr marL="514350" indent="-514350" algn="l">
              <a:buAutoNum type="arabicPeriod"/>
            </a:pPr>
            <a:endParaRPr lang="es-ES_tradnl" sz="2400" dirty="0"/>
          </a:p>
        </p:txBody>
      </p:sp>
      <p:cxnSp>
        <p:nvCxnSpPr>
          <p:cNvPr id="6" name="Conector recto 5">
            <a:extLst>
              <a:ext uri="{FF2B5EF4-FFF2-40B4-BE49-F238E27FC236}">
                <a16:creationId xmlns:a16="http://schemas.microsoft.com/office/drawing/2014/main" id="{632826F8-96FE-7A37-C1AE-59C250E4E115}"/>
              </a:ext>
            </a:extLst>
          </p:cNvPr>
          <p:cNvCxnSpPr/>
          <p:nvPr/>
        </p:nvCxnSpPr>
        <p:spPr>
          <a:xfrm>
            <a:off x="304800" y="931653"/>
            <a:ext cx="11513389" cy="0"/>
          </a:xfrm>
          <a:prstGeom prst="line">
            <a:avLst/>
          </a:prstGeom>
        </p:spPr>
        <p:style>
          <a:lnRef idx="1">
            <a:schemeClr val="accent1"/>
          </a:lnRef>
          <a:fillRef idx="0">
            <a:schemeClr val="accent1"/>
          </a:fillRef>
          <a:effectRef idx="0">
            <a:schemeClr val="accent1"/>
          </a:effectRef>
          <a:fontRef idx="minor">
            <a:schemeClr val="tx1"/>
          </a:fontRef>
        </p:style>
      </p:cxnSp>
      <p:sp>
        <p:nvSpPr>
          <p:cNvPr id="4" name="CuadroTexto 3">
            <a:extLst>
              <a:ext uri="{FF2B5EF4-FFF2-40B4-BE49-F238E27FC236}">
                <a16:creationId xmlns:a16="http://schemas.microsoft.com/office/drawing/2014/main" id="{7376530F-0356-D2AF-9183-C84CA0E60CB7}"/>
              </a:ext>
            </a:extLst>
          </p:cNvPr>
          <p:cNvSpPr txBox="1"/>
          <p:nvPr/>
        </p:nvSpPr>
        <p:spPr>
          <a:xfrm>
            <a:off x="1165799" y="2453563"/>
            <a:ext cx="1778433" cy="290863"/>
          </a:xfrm>
          <a:prstGeom prst="rect">
            <a:avLst/>
          </a:prstGeom>
          <a:ln w="22225">
            <a:solidFill>
              <a:srgbClr val="00B0F0"/>
            </a:solidFill>
          </a:ln>
        </p:spPr>
        <p:txBody>
          <a:bodyPr vert="horz" wrap="square" lIns="91440" tIns="45720" rIns="91440" bIns="45720" rtlCol="0">
            <a:noAutofit/>
          </a:bodyPr>
          <a:lstStyle>
            <a:defPPr>
              <a:defRPr lang="es-ES"/>
            </a:defPPr>
            <a:lvl1pPr marR="0" indent="0" fontAlgn="auto">
              <a:spcBef>
                <a:spcPts val="0"/>
              </a:spcBef>
              <a:spcAft>
                <a:spcPts val="432"/>
              </a:spcAft>
              <a:buClrTx/>
              <a:buSzTx/>
              <a:buFontTx/>
              <a:buNone/>
              <a:tabLst/>
              <a:defRPr kumimoji="0" sz="1600" b="0" i="0" u="none" strike="noStrike" cap="none" spc="0" normalizeH="0" baseline="0">
                <a:ln>
                  <a:noFill/>
                </a:ln>
                <a:solidFill>
                  <a:srgbClr val="000000"/>
                </a:solidFill>
                <a:effectLst/>
                <a:uLnTx/>
                <a:uFillTx/>
                <a:latin typeface="BdE Neue Helvetica 55 Roman" pitchFamily="34" charset="0"/>
              </a:defRPr>
            </a:lvl1pPr>
          </a:lstStyle>
          <a:p>
            <a:pPr marL="171450" indent="-171450">
              <a:buFont typeface="Arial" panose="020B0604020202020204" pitchFamily="34" charset="0"/>
              <a:buChar char="•"/>
            </a:pPr>
            <a:r>
              <a:rPr lang="en-GB" sz="1200" dirty="0">
                <a:solidFill>
                  <a:schemeClr val="bg1"/>
                </a:solidFill>
              </a:rPr>
              <a:t>Two years available</a:t>
            </a:r>
          </a:p>
        </p:txBody>
      </p:sp>
      <p:sp>
        <p:nvSpPr>
          <p:cNvPr id="5" name="CuadroTexto 4">
            <a:extLst>
              <a:ext uri="{FF2B5EF4-FFF2-40B4-BE49-F238E27FC236}">
                <a16:creationId xmlns:a16="http://schemas.microsoft.com/office/drawing/2014/main" id="{51270EA3-0E64-D761-3508-B1107C33569F}"/>
              </a:ext>
            </a:extLst>
          </p:cNvPr>
          <p:cNvSpPr txBox="1"/>
          <p:nvPr/>
        </p:nvSpPr>
        <p:spPr>
          <a:xfrm>
            <a:off x="879478" y="931653"/>
            <a:ext cx="10433044" cy="737269"/>
          </a:xfrm>
          <a:prstGeom prst="rect">
            <a:avLst/>
          </a:prstGeom>
        </p:spPr>
        <p:txBody>
          <a:bodyPr vert="horz" wrap="square" lIns="91440" tIns="45720" rIns="91440" bIns="45720" rtlCol="0">
            <a:noAutofit/>
          </a:bodyPr>
          <a:lstStyle>
            <a:defPPr>
              <a:defRPr lang="es-ES"/>
            </a:defPPr>
            <a:lvl1pPr marR="0" indent="0" fontAlgn="auto">
              <a:lnSpc>
                <a:spcPts val="2160"/>
              </a:lnSpc>
              <a:spcBef>
                <a:spcPts val="0"/>
              </a:spcBef>
              <a:spcAft>
                <a:spcPts val="432"/>
              </a:spcAft>
              <a:buClrTx/>
              <a:buSzTx/>
              <a:buFontTx/>
              <a:buNone/>
              <a:tabLst/>
              <a:defRPr kumimoji="0" b="0" i="0" u="none" strike="noStrike" cap="none" spc="0" normalizeH="0" baseline="0">
                <a:ln>
                  <a:noFill/>
                </a:ln>
                <a:solidFill>
                  <a:srgbClr val="000000"/>
                </a:solidFill>
                <a:effectLst/>
                <a:uLnTx/>
                <a:uFillTx/>
                <a:latin typeface="BdE Neue Helvetica 55 Roman" pitchFamily="34" charset="0"/>
              </a:defRPr>
            </a:lvl1pPr>
          </a:lstStyle>
          <a:p>
            <a:r>
              <a:rPr lang="en-US" sz="1600" dirty="0">
                <a:solidFill>
                  <a:schemeClr val="bg1"/>
                </a:solidFill>
              </a:rPr>
              <a:t>The visualization tool allows navigation through </a:t>
            </a:r>
            <a:r>
              <a:rPr lang="en-US" sz="1600" b="1" dirty="0">
                <a:solidFill>
                  <a:schemeClr val="bg1"/>
                </a:solidFill>
              </a:rPr>
              <a:t>interactive maps </a:t>
            </a:r>
            <a:r>
              <a:rPr lang="en-US" sz="1600" dirty="0">
                <a:solidFill>
                  <a:schemeClr val="bg1"/>
                </a:solidFill>
              </a:rPr>
              <a:t>by selecting the autonomous community, province, and municipality, with details by postal code, with information as of December each year.</a:t>
            </a:r>
            <a:endParaRPr lang="en-GB" sz="1600" dirty="0">
              <a:solidFill>
                <a:schemeClr val="bg1"/>
              </a:solidFill>
            </a:endParaRPr>
          </a:p>
        </p:txBody>
      </p:sp>
      <p:sp>
        <p:nvSpPr>
          <p:cNvPr id="7" name="Rectángulo: esquinas redondeadas 6">
            <a:extLst>
              <a:ext uri="{FF2B5EF4-FFF2-40B4-BE49-F238E27FC236}">
                <a16:creationId xmlns:a16="http://schemas.microsoft.com/office/drawing/2014/main" id="{CF1B71F6-1AE3-E60F-70BB-12137C310B79}"/>
              </a:ext>
            </a:extLst>
          </p:cNvPr>
          <p:cNvSpPr/>
          <p:nvPr/>
        </p:nvSpPr>
        <p:spPr>
          <a:xfrm>
            <a:off x="2992916" y="2394519"/>
            <a:ext cx="1944218" cy="353104"/>
          </a:xfrm>
          <a:prstGeom prst="roundRect">
            <a:avLst/>
          </a:prstGeom>
          <a:no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endParaRPr>
          </a:p>
        </p:txBody>
      </p:sp>
      <p:sp>
        <p:nvSpPr>
          <p:cNvPr id="9" name="CuadroTexto 8">
            <a:extLst>
              <a:ext uri="{FF2B5EF4-FFF2-40B4-BE49-F238E27FC236}">
                <a16:creationId xmlns:a16="http://schemas.microsoft.com/office/drawing/2014/main" id="{6651F6DC-F791-323E-B296-183DA0912571}"/>
              </a:ext>
            </a:extLst>
          </p:cNvPr>
          <p:cNvSpPr txBox="1"/>
          <p:nvPr/>
        </p:nvSpPr>
        <p:spPr>
          <a:xfrm>
            <a:off x="184080" y="3079377"/>
            <a:ext cx="2761153" cy="458139"/>
          </a:xfrm>
          <a:prstGeom prst="rect">
            <a:avLst/>
          </a:prstGeom>
          <a:ln w="22225">
            <a:solidFill>
              <a:srgbClr val="002060"/>
            </a:solidFill>
          </a:ln>
        </p:spPr>
        <p:txBody>
          <a:bodyPr vert="horz" wrap="square" lIns="91440" tIns="45720" rIns="91440" bIns="45720" rtlCol="0">
            <a:noAutofit/>
          </a:bodyPr>
          <a:lstStyle>
            <a:defPPr>
              <a:defRPr lang="es-ES"/>
            </a:defPPr>
            <a:lvl1pPr marR="0" indent="0" fontAlgn="auto">
              <a:spcBef>
                <a:spcPts val="0"/>
              </a:spcBef>
              <a:spcAft>
                <a:spcPts val="432"/>
              </a:spcAft>
              <a:buClrTx/>
              <a:buSzTx/>
              <a:buFontTx/>
              <a:buNone/>
              <a:tabLst/>
              <a:defRPr kumimoji="0" sz="1200" b="0" i="0" u="none" strike="noStrike" cap="none" spc="0" normalizeH="0" baseline="0">
                <a:ln>
                  <a:noFill/>
                </a:ln>
                <a:solidFill>
                  <a:srgbClr val="000000"/>
                </a:solidFill>
                <a:effectLst/>
                <a:uLnTx/>
                <a:uFillTx/>
                <a:latin typeface="BdE Neue Helvetica 55 Roman" pitchFamily="34" charset="0"/>
              </a:defRPr>
            </a:lvl1pPr>
          </a:lstStyle>
          <a:p>
            <a:pPr marL="171450" indent="-171450">
              <a:buFont typeface="Arial" panose="020B0604020202020204" pitchFamily="34" charset="0"/>
              <a:buChar char="•"/>
            </a:pPr>
            <a:r>
              <a:rPr lang="en-GB" dirty="0">
                <a:solidFill>
                  <a:schemeClr val="bg1"/>
                </a:solidFill>
              </a:rPr>
              <a:t>Sector of activity according to NACE classification (14 sections)</a:t>
            </a:r>
          </a:p>
        </p:txBody>
      </p:sp>
      <p:sp>
        <p:nvSpPr>
          <p:cNvPr id="10" name="Rectángulo: esquinas redondeadas 9">
            <a:extLst>
              <a:ext uri="{FF2B5EF4-FFF2-40B4-BE49-F238E27FC236}">
                <a16:creationId xmlns:a16="http://schemas.microsoft.com/office/drawing/2014/main" id="{4882965D-CEE3-DCD5-10DB-D72CCE4721AF}"/>
              </a:ext>
            </a:extLst>
          </p:cNvPr>
          <p:cNvSpPr/>
          <p:nvPr/>
        </p:nvSpPr>
        <p:spPr>
          <a:xfrm>
            <a:off x="3026432" y="3153705"/>
            <a:ext cx="1961454" cy="309485"/>
          </a:xfrm>
          <a:prstGeom prst="roundRect">
            <a:avLst/>
          </a:prstGeom>
          <a:no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endParaRPr>
          </a:p>
        </p:txBody>
      </p:sp>
      <p:sp>
        <p:nvSpPr>
          <p:cNvPr id="11" name="CuadroTexto 10">
            <a:extLst>
              <a:ext uri="{FF2B5EF4-FFF2-40B4-BE49-F238E27FC236}">
                <a16:creationId xmlns:a16="http://schemas.microsoft.com/office/drawing/2014/main" id="{5979B706-7FBF-840B-B99C-86E22F4C266C}"/>
              </a:ext>
            </a:extLst>
          </p:cNvPr>
          <p:cNvSpPr txBox="1"/>
          <p:nvPr/>
        </p:nvSpPr>
        <p:spPr>
          <a:xfrm>
            <a:off x="115221" y="3677696"/>
            <a:ext cx="2877695" cy="837932"/>
          </a:xfrm>
          <a:prstGeom prst="rect">
            <a:avLst/>
          </a:prstGeom>
          <a:ln w="25400">
            <a:solidFill>
              <a:srgbClr val="7DB749"/>
            </a:solidFill>
          </a:ln>
        </p:spPr>
        <p:txBody>
          <a:bodyPr vert="horz" wrap="square" lIns="91440" tIns="45720" rIns="91440" bIns="45720" rtlCol="0">
            <a:noAutofit/>
          </a:bodyPr>
          <a:lstStyle>
            <a:defPPr>
              <a:defRPr lang="es-ES"/>
            </a:defPPr>
            <a:lvl1pPr marR="0" indent="0" fontAlgn="auto">
              <a:spcBef>
                <a:spcPts val="0"/>
              </a:spcBef>
              <a:spcAft>
                <a:spcPts val="432"/>
              </a:spcAft>
              <a:buClrTx/>
              <a:buSzTx/>
              <a:buFontTx/>
              <a:buNone/>
              <a:tabLst/>
              <a:defRPr kumimoji="0" sz="1200" b="0" i="0" u="none" strike="noStrike" cap="none" spc="0" normalizeH="0" baseline="0">
                <a:ln>
                  <a:noFill/>
                </a:ln>
                <a:solidFill>
                  <a:srgbClr val="000000"/>
                </a:solidFill>
                <a:effectLst/>
                <a:uLnTx/>
                <a:uFillTx/>
                <a:latin typeface="BdE Neue Helvetica 55 Roman" pitchFamily="34" charset="0"/>
              </a:defRPr>
            </a:lvl1pPr>
          </a:lstStyle>
          <a:p>
            <a:pPr marL="171450" indent="-171450">
              <a:buFont typeface="Arial" panose="020B0604020202020204" pitchFamily="34" charset="0"/>
              <a:buChar char="•"/>
            </a:pPr>
            <a:r>
              <a:rPr lang="en-GB" dirty="0">
                <a:solidFill>
                  <a:schemeClr val="bg1"/>
                </a:solidFill>
              </a:rPr>
              <a:t>5 variables: nº of firms/production centers, total assets, employees, turnover and Gross Operating Profit (REB)</a:t>
            </a:r>
          </a:p>
        </p:txBody>
      </p:sp>
      <p:sp>
        <p:nvSpPr>
          <p:cNvPr id="12" name="Rectángulo: esquinas redondeadas 11">
            <a:extLst>
              <a:ext uri="{FF2B5EF4-FFF2-40B4-BE49-F238E27FC236}">
                <a16:creationId xmlns:a16="http://schemas.microsoft.com/office/drawing/2014/main" id="{E9286726-F3AD-0943-5077-720784C523C3}"/>
              </a:ext>
            </a:extLst>
          </p:cNvPr>
          <p:cNvSpPr/>
          <p:nvPr/>
        </p:nvSpPr>
        <p:spPr>
          <a:xfrm>
            <a:off x="3026432" y="3947477"/>
            <a:ext cx="2185647" cy="298371"/>
          </a:xfrm>
          <a:prstGeom prst="roundRect">
            <a:avLst/>
          </a:prstGeom>
          <a:noFill/>
          <a:ln>
            <a:solidFill>
              <a:srgbClr val="7DB74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endParaRPr>
          </a:p>
        </p:txBody>
      </p:sp>
      <p:sp>
        <p:nvSpPr>
          <p:cNvPr id="13" name="Rectángulo: esquinas redondeadas 12">
            <a:extLst>
              <a:ext uri="{FF2B5EF4-FFF2-40B4-BE49-F238E27FC236}">
                <a16:creationId xmlns:a16="http://schemas.microsoft.com/office/drawing/2014/main" id="{EDB1A62E-4AD4-9DED-DAE7-6D459B06C351}"/>
              </a:ext>
            </a:extLst>
          </p:cNvPr>
          <p:cNvSpPr/>
          <p:nvPr/>
        </p:nvSpPr>
        <p:spPr>
          <a:xfrm>
            <a:off x="7818624" y="1777594"/>
            <a:ext cx="2492206" cy="242701"/>
          </a:xfrm>
          <a:prstGeom prst="roundRect">
            <a:avLst/>
          </a:prstGeom>
          <a:no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endParaRPr>
          </a:p>
        </p:txBody>
      </p:sp>
      <p:sp>
        <p:nvSpPr>
          <p:cNvPr id="14" name="CuadroTexto 13">
            <a:extLst>
              <a:ext uri="{FF2B5EF4-FFF2-40B4-BE49-F238E27FC236}">
                <a16:creationId xmlns:a16="http://schemas.microsoft.com/office/drawing/2014/main" id="{077B59E7-0843-BEC5-5868-7853FD28520E}"/>
              </a:ext>
            </a:extLst>
          </p:cNvPr>
          <p:cNvSpPr txBox="1"/>
          <p:nvPr/>
        </p:nvSpPr>
        <p:spPr>
          <a:xfrm>
            <a:off x="10454556" y="1603346"/>
            <a:ext cx="1440161" cy="1228016"/>
          </a:xfrm>
          <a:prstGeom prst="rect">
            <a:avLst/>
          </a:prstGeom>
          <a:ln w="22225">
            <a:solidFill>
              <a:srgbClr val="00B050">
                <a:alpha val="99000"/>
              </a:srgbClr>
            </a:solidFill>
          </a:ln>
        </p:spPr>
        <p:txBody>
          <a:bodyPr vert="horz" wrap="square" lIns="91440" tIns="45720" rIns="91440" bIns="45720" rtlCol="0">
            <a:noAutofit/>
          </a:bodyPr>
          <a:lstStyle>
            <a:defPPr>
              <a:defRPr lang="es-ES"/>
            </a:defPPr>
            <a:lvl1pPr marR="0" indent="0" fontAlgn="auto">
              <a:spcBef>
                <a:spcPts val="0"/>
              </a:spcBef>
              <a:spcAft>
                <a:spcPts val="432"/>
              </a:spcAft>
              <a:buClrTx/>
              <a:buSzTx/>
              <a:buFontTx/>
              <a:buNone/>
              <a:tabLst/>
              <a:defRPr kumimoji="0" sz="1200" b="0" i="0" u="none" strike="noStrike" cap="none" spc="0" normalizeH="0" baseline="0">
                <a:ln>
                  <a:noFill/>
                </a:ln>
                <a:solidFill>
                  <a:srgbClr val="000000"/>
                </a:solidFill>
                <a:effectLst/>
                <a:uLnTx/>
                <a:uFillTx/>
                <a:latin typeface="BdE Neue Helvetica 55 Roman" pitchFamily="34" charset="0"/>
              </a:defRPr>
            </a:lvl1pPr>
          </a:lstStyle>
          <a:p>
            <a:r>
              <a:rPr lang="en-GB" dirty="0">
                <a:solidFill>
                  <a:schemeClr val="bg1"/>
                </a:solidFill>
              </a:rPr>
              <a:t>Three sections:</a:t>
            </a:r>
          </a:p>
          <a:p>
            <a:pPr marL="228600" indent="-228600">
              <a:buAutoNum type="arabicPeriod"/>
            </a:pPr>
            <a:r>
              <a:rPr lang="en-GB" dirty="0">
                <a:solidFill>
                  <a:schemeClr val="bg1"/>
                </a:solidFill>
              </a:rPr>
              <a:t>Methodology</a:t>
            </a:r>
          </a:p>
          <a:p>
            <a:pPr marL="228600" indent="-228600">
              <a:buAutoNum type="arabicPeriod"/>
            </a:pPr>
            <a:r>
              <a:rPr lang="en-GB" dirty="0">
                <a:solidFill>
                  <a:schemeClr val="bg1"/>
                </a:solidFill>
              </a:rPr>
              <a:t>Interactive maps</a:t>
            </a:r>
          </a:p>
          <a:p>
            <a:pPr marL="228600" indent="-228600">
              <a:buAutoNum type="arabicPeriod"/>
            </a:pPr>
            <a:r>
              <a:rPr lang="en-GB" dirty="0">
                <a:solidFill>
                  <a:schemeClr val="bg1"/>
                </a:solidFill>
              </a:rPr>
              <a:t>Instructions</a:t>
            </a:r>
          </a:p>
        </p:txBody>
      </p:sp>
      <p:sp>
        <p:nvSpPr>
          <p:cNvPr id="15" name="CuadroTexto 14">
            <a:extLst>
              <a:ext uri="{FF2B5EF4-FFF2-40B4-BE49-F238E27FC236}">
                <a16:creationId xmlns:a16="http://schemas.microsoft.com/office/drawing/2014/main" id="{A8D47B44-6CD7-0837-6104-3B47E0A276BB}"/>
              </a:ext>
            </a:extLst>
          </p:cNvPr>
          <p:cNvSpPr txBox="1"/>
          <p:nvPr/>
        </p:nvSpPr>
        <p:spPr>
          <a:xfrm>
            <a:off x="892231" y="4536603"/>
            <a:ext cx="2060687" cy="437393"/>
          </a:xfrm>
          <a:prstGeom prst="rect">
            <a:avLst/>
          </a:prstGeom>
          <a:ln w="22225">
            <a:solidFill>
              <a:srgbClr val="C00000"/>
            </a:solidFill>
          </a:ln>
        </p:spPr>
        <p:txBody>
          <a:bodyPr vert="horz" wrap="square" lIns="91440" tIns="45720" rIns="91440" bIns="45720" rtlCol="0">
            <a:noAutofit/>
          </a:bodyPr>
          <a:lstStyle>
            <a:defPPr>
              <a:defRPr lang="es-ES"/>
            </a:defPPr>
            <a:lvl1pPr marR="0" indent="0" fontAlgn="auto">
              <a:spcBef>
                <a:spcPts val="0"/>
              </a:spcBef>
              <a:spcAft>
                <a:spcPts val="432"/>
              </a:spcAft>
              <a:buClrTx/>
              <a:buSzTx/>
              <a:buFontTx/>
              <a:buNone/>
              <a:tabLst/>
              <a:defRPr kumimoji="0" sz="1200" b="0" i="0" u="none" strike="noStrike" cap="none" spc="0" normalizeH="0" baseline="0">
                <a:ln>
                  <a:noFill/>
                </a:ln>
                <a:solidFill>
                  <a:srgbClr val="000000"/>
                </a:solidFill>
                <a:effectLst/>
                <a:uLnTx/>
                <a:uFillTx/>
                <a:latin typeface="BdE Neue Helvetica 55 Roman" pitchFamily="34" charset="0"/>
              </a:defRPr>
            </a:lvl1pPr>
          </a:lstStyle>
          <a:p>
            <a:pPr marL="171450" indent="-171450">
              <a:buFont typeface="Arial" panose="020B0604020202020204" pitchFamily="34" charset="0"/>
              <a:buChar char="•"/>
            </a:pPr>
            <a:r>
              <a:rPr lang="en-GB" dirty="0">
                <a:solidFill>
                  <a:schemeClr val="bg1"/>
                </a:solidFill>
              </a:rPr>
              <a:t>3 measures: aggregated value, mean and median</a:t>
            </a:r>
          </a:p>
        </p:txBody>
      </p:sp>
      <p:sp>
        <p:nvSpPr>
          <p:cNvPr id="17" name="Cerrar llave 16">
            <a:extLst>
              <a:ext uri="{FF2B5EF4-FFF2-40B4-BE49-F238E27FC236}">
                <a16:creationId xmlns:a16="http://schemas.microsoft.com/office/drawing/2014/main" id="{068CF778-AEB6-4522-E5FD-8C0F127076EB}"/>
              </a:ext>
            </a:extLst>
          </p:cNvPr>
          <p:cNvSpPr/>
          <p:nvPr/>
        </p:nvSpPr>
        <p:spPr>
          <a:xfrm>
            <a:off x="10433292" y="3012506"/>
            <a:ext cx="197321" cy="2180210"/>
          </a:xfrm>
          <a:prstGeom prst="rightBrace">
            <a:avLst/>
          </a:prstGeom>
          <a:ln w="19050">
            <a:solidFill>
              <a:schemeClr val="accent5">
                <a:lumMod val="9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solidFill>
                <a:schemeClr val="bg1"/>
              </a:solidFill>
            </a:endParaRPr>
          </a:p>
        </p:txBody>
      </p:sp>
      <p:sp>
        <p:nvSpPr>
          <p:cNvPr id="18" name="CuadroTexto 17">
            <a:extLst>
              <a:ext uri="{FF2B5EF4-FFF2-40B4-BE49-F238E27FC236}">
                <a16:creationId xmlns:a16="http://schemas.microsoft.com/office/drawing/2014/main" id="{FCEBB9D9-38E3-9CBD-3193-70E3FB292D60}"/>
              </a:ext>
            </a:extLst>
          </p:cNvPr>
          <p:cNvSpPr txBox="1"/>
          <p:nvPr/>
        </p:nvSpPr>
        <p:spPr>
          <a:xfrm>
            <a:off x="10704128" y="3398567"/>
            <a:ext cx="1303792" cy="1365457"/>
          </a:xfrm>
          <a:prstGeom prst="rect">
            <a:avLst/>
          </a:prstGeom>
          <a:ln w="22225">
            <a:solidFill>
              <a:schemeClr val="accent5">
                <a:lumMod val="90000"/>
              </a:schemeClr>
            </a:solidFill>
          </a:ln>
        </p:spPr>
        <p:txBody>
          <a:bodyPr vert="horz" wrap="square" lIns="91440" tIns="45720" rIns="91440" bIns="45720" rtlCol="0">
            <a:noAutofit/>
          </a:bodyPr>
          <a:lstStyle>
            <a:defPPr>
              <a:defRPr lang="es-ES"/>
            </a:defPPr>
            <a:lvl1pPr marR="0" indent="0" fontAlgn="auto">
              <a:spcBef>
                <a:spcPts val="0"/>
              </a:spcBef>
              <a:spcAft>
                <a:spcPts val="432"/>
              </a:spcAft>
              <a:buClrTx/>
              <a:buSzTx/>
              <a:buFontTx/>
              <a:buNone/>
              <a:tabLst/>
              <a:defRPr kumimoji="0" sz="1200" b="0" i="0" u="none" strike="noStrike" cap="none" spc="0" normalizeH="0" baseline="0">
                <a:ln>
                  <a:noFill/>
                </a:ln>
                <a:solidFill>
                  <a:srgbClr val="000000"/>
                </a:solidFill>
                <a:effectLst/>
                <a:uLnTx/>
                <a:uFillTx/>
                <a:latin typeface="BdE Neue Helvetica 55 Roman" pitchFamily="34" charset="0"/>
              </a:defRPr>
            </a:lvl1pPr>
          </a:lstStyle>
          <a:p>
            <a:r>
              <a:rPr lang="en-GB" dirty="0">
                <a:solidFill>
                  <a:schemeClr val="bg1"/>
                </a:solidFill>
              </a:rPr>
              <a:t>Distribution of the selected variable based on the company´s </a:t>
            </a:r>
            <a:r>
              <a:rPr lang="en-GB" b="1" dirty="0">
                <a:solidFill>
                  <a:schemeClr val="bg1"/>
                </a:solidFill>
              </a:rPr>
              <a:t>headquarters</a:t>
            </a:r>
          </a:p>
          <a:p>
            <a:endParaRPr lang="en-GB" dirty="0">
              <a:solidFill>
                <a:schemeClr val="bg1"/>
              </a:solidFill>
            </a:endParaRPr>
          </a:p>
        </p:txBody>
      </p:sp>
      <p:sp>
        <p:nvSpPr>
          <p:cNvPr id="32" name="CuadroTexto 31">
            <a:extLst>
              <a:ext uri="{FF2B5EF4-FFF2-40B4-BE49-F238E27FC236}">
                <a16:creationId xmlns:a16="http://schemas.microsoft.com/office/drawing/2014/main" id="{65A681D7-C6EA-1644-D60E-10AE6CA47120}"/>
              </a:ext>
            </a:extLst>
          </p:cNvPr>
          <p:cNvSpPr txBox="1"/>
          <p:nvPr/>
        </p:nvSpPr>
        <p:spPr>
          <a:xfrm>
            <a:off x="9509674" y="6449513"/>
            <a:ext cx="1961463" cy="260392"/>
          </a:xfrm>
          <a:prstGeom prst="rect">
            <a:avLst/>
          </a:prstGeom>
          <a:noFill/>
        </p:spPr>
        <p:txBody>
          <a:bodyPr wrap="square">
            <a:spAutoFit/>
          </a:bodyPr>
          <a:lstStyle/>
          <a:p>
            <a:r>
              <a:rPr lang="es-ES_tradnl" dirty="0">
                <a:hlinkClick r:id="rId3"/>
              </a:rPr>
              <a:t>https://app.bde.es/ree_mle/</a:t>
            </a:r>
            <a:r>
              <a:rPr lang="es-ES_tradnl" dirty="0"/>
              <a:t> </a:t>
            </a:r>
          </a:p>
        </p:txBody>
      </p:sp>
      <p:sp>
        <p:nvSpPr>
          <p:cNvPr id="39" name="Rectángulo: esquinas redondeadas 38">
            <a:extLst>
              <a:ext uri="{FF2B5EF4-FFF2-40B4-BE49-F238E27FC236}">
                <a16:creationId xmlns:a16="http://schemas.microsoft.com/office/drawing/2014/main" id="{14008235-2E7E-ECB3-D3D6-FC64D93C594D}"/>
              </a:ext>
            </a:extLst>
          </p:cNvPr>
          <p:cNvSpPr/>
          <p:nvPr/>
        </p:nvSpPr>
        <p:spPr>
          <a:xfrm>
            <a:off x="3158971" y="5014293"/>
            <a:ext cx="1916799" cy="298371"/>
          </a:xfrm>
          <a:prstGeom prst="roundRect">
            <a:avLst/>
          </a:prstGeom>
          <a:no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endParaRPr>
          </a:p>
        </p:txBody>
      </p:sp>
      <p:sp>
        <p:nvSpPr>
          <p:cNvPr id="23" name="Rectángulo: esquinas redondeadas 22">
            <a:extLst>
              <a:ext uri="{FF2B5EF4-FFF2-40B4-BE49-F238E27FC236}">
                <a16:creationId xmlns:a16="http://schemas.microsoft.com/office/drawing/2014/main" id="{23A1665A-2123-9907-9B6F-CE3139671DA2}"/>
              </a:ext>
            </a:extLst>
          </p:cNvPr>
          <p:cNvSpPr/>
          <p:nvPr/>
        </p:nvSpPr>
        <p:spPr>
          <a:xfrm>
            <a:off x="3026433" y="4603201"/>
            <a:ext cx="2104724" cy="298371"/>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endParaRPr>
          </a:p>
        </p:txBody>
      </p:sp>
      <p:sp>
        <p:nvSpPr>
          <p:cNvPr id="31" name="CuadroTexto 30">
            <a:extLst>
              <a:ext uri="{FF2B5EF4-FFF2-40B4-BE49-F238E27FC236}">
                <a16:creationId xmlns:a16="http://schemas.microsoft.com/office/drawing/2014/main" id="{11220117-3372-4720-2561-381CF542F7C9}"/>
              </a:ext>
            </a:extLst>
          </p:cNvPr>
          <p:cNvSpPr txBox="1"/>
          <p:nvPr/>
        </p:nvSpPr>
        <p:spPr>
          <a:xfrm>
            <a:off x="1825837" y="5014293"/>
            <a:ext cx="1151912" cy="325102"/>
          </a:xfrm>
          <a:prstGeom prst="rect">
            <a:avLst/>
          </a:prstGeom>
          <a:ln w="22225">
            <a:solidFill>
              <a:srgbClr val="002060"/>
            </a:solidFill>
          </a:ln>
        </p:spPr>
        <p:txBody>
          <a:bodyPr vert="horz" wrap="square" lIns="91440" tIns="45720" rIns="91440" bIns="45720" rtlCol="0">
            <a:noAutofit/>
          </a:bodyPr>
          <a:lstStyle>
            <a:defPPr>
              <a:defRPr lang="es-ES"/>
            </a:defPPr>
            <a:lvl1pPr marR="0" indent="0" fontAlgn="auto">
              <a:spcBef>
                <a:spcPts val="0"/>
              </a:spcBef>
              <a:spcAft>
                <a:spcPts val="432"/>
              </a:spcAft>
              <a:buClrTx/>
              <a:buSzTx/>
              <a:buFontTx/>
              <a:buNone/>
              <a:tabLst/>
              <a:defRPr kumimoji="0" sz="1200" b="0" i="0" u="none" strike="noStrike" cap="none" spc="0" normalizeH="0" baseline="0">
                <a:ln>
                  <a:noFill/>
                </a:ln>
                <a:solidFill>
                  <a:srgbClr val="000000"/>
                </a:solidFill>
                <a:effectLst/>
                <a:uLnTx/>
                <a:uFillTx/>
                <a:latin typeface="BdE Neue Helvetica 55 Roman" pitchFamily="34" charset="0"/>
              </a:defRPr>
            </a:lvl1pPr>
          </a:lstStyle>
          <a:p>
            <a:pPr marL="171450" indent="-171450">
              <a:buFont typeface="Arial" panose="020B0604020202020204" pitchFamily="34" charset="0"/>
              <a:buChar char="•"/>
            </a:pPr>
            <a:r>
              <a:rPr lang="en-GB" dirty="0">
                <a:solidFill>
                  <a:schemeClr val="bg1"/>
                </a:solidFill>
              </a:rPr>
              <a:t>Reset view</a:t>
            </a:r>
          </a:p>
        </p:txBody>
      </p:sp>
      <p:sp>
        <p:nvSpPr>
          <p:cNvPr id="33" name="CuadroTexto 32">
            <a:extLst>
              <a:ext uri="{FF2B5EF4-FFF2-40B4-BE49-F238E27FC236}">
                <a16:creationId xmlns:a16="http://schemas.microsoft.com/office/drawing/2014/main" id="{A461329D-B32F-0CA8-2EF1-62E39D26CAF1}"/>
              </a:ext>
            </a:extLst>
          </p:cNvPr>
          <p:cNvSpPr txBox="1"/>
          <p:nvPr/>
        </p:nvSpPr>
        <p:spPr>
          <a:xfrm>
            <a:off x="1380744" y="5648285"/>
            <a:ext cx="1563488" cy="325102"/>
          </a:xfrm>
          <a:prstGeom prst="rect">
            <a:avLst/>
          </a:prstGeom>
          <a:ln w="22225">
            <a:solidFill>
              <a:srgbClr val="FFFF00"/>
            </a:solidFill>
          </a:ln>
        </p:spPr>
        <p:txBody>
          <a:bodyPr vert="horz" wrap="square" lIns="91440" tIns="45720" rIns="91440" bIns="45720" rtlCol="0">
            <a:noAutofit/>
          </a:bodyPr>
          <a:lstStyle>
            <a:defPPr>
              <a:defRPr lang="es-ES"/>
            </a:defPPr>
            <a:lvl1pPr marR="0" indent="0" fontAlgn="auto">
              <a:spcBef>
                <a:spcPts val="0"/>
              </a:spcBef>
              <a:spcAft>
                <a:spcPts val="432"/>
              </a:spcAft>
              <a:buClrTx/>
              <a:buSzTx/>
              <a:buFontTx/>
              <a:buNone/>
              <a:tabLst/>
              <a:defRPr kumimoji="0" sz="1200" b="0" i="0" u="none" strike="noStrike" cap="none" spc="0" normalizeH="0" baseline="0">
                <a:ln>
                  <a:noFill/>
                </a:ln>
                <a:solidFill>
                  <a:srgbClr val="000000"/>
                </a:solidFill>
                <a:effectLst/>
                <a:uLnTx/>
                <a:uFillTx/>
                <a:latin typeface="BdE Neue Helvetica 55 Roman" pitchFamily="34" charset="0"/>
              </a:defRPr>
            </a:lvl1pPr>
          </a:lstStyle>
          <a:p>
            <a:pPr marL="171450" indent="-171450">
              <a:buFont typeface="Arial" panose="020B0604020202020204" pitchFamily="34" charset="0"/>
              <a:buChar char="•"/>
            </a:pPr>
            <a:r>
              <a:rPr lang="en-GB" dirty="0">
                <a:solidFill>
                  <a:schemeClr val="bg1"/>
                </a:solidFill>
              </a:rPr>
              <a:t>Download data</a:t>
            </a:r>
          </a:p>
        </p:txBody>
      </p:sp>
      <p:sp>
        <p:nvSpPr>
          <p:cNvPr id="34" name="Rectángulo: esquinas redondeadas 33">
            <a:extLst>
              <a:ext uri="{FF2B5EF4-FFF2-40B4-BE49-F238E27FC236}">
                <a16:creationId xmlns:a16="http://schemas.microsoft.com/office/drawing/2014/main" id="{761CDB19-FC3B-D010-1DF5-5EB82F8DD15A}"/>
              </a:ext>
            </a:extLst>
          </p:cNvPr>
          <p:cNvSpPr/>
          <p:nvPr/>
        </p:nvSpPr>
        <p:spPr>
          <a:xfrm>
            <a:off x="2992916" y="5627976"/>
            <a:ext cx="2292316" cy="353104"/>
          </a:xfrm>
          <a:prstGeom prst="roundRect">
            <a:avLst/>
          </a:prstGeom>
          <a:no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endParaRPr>
          </a:p>
        </p:txBody>
      </p:sp>
      <p:sp>
        <p:nvSpPr>
          <p:cNvPr id="35" name="Rectángulo: esquinas redondeadas 34">
            <a:extLst>
              <a:ext uri="{FF2B5EF4-FFF2-40B4-BE49-F238E27FC236}">
                <a16:creationId xmlns:a16="http://schemas.microsoft.com/office/drawing/2014/main" id="{B60C3DB2-D66E-9F17-4129-D4CDC30FF11F}"/>
              </a:ext>
            </a:extLst>
          </p:cNvPr>
          <p:cNvSpPr/>
          <p:nvPr/>
        </p:nvSpPr>
        <p:spPr>
          <a:xfrm>
            <a:off x="5285232" y="5966598"/>
            <a:ext cx="2075688" cy="353104"/>
          </a:xfrm>
          <a:prstGeom prst="roundRect">
            <a:avLst/>
          </a:prstGeom>
          <a:noFill/>
          <a:ln>
            <a:solidFill>
              <a:schemeClr val="accent4">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endParaRPr>
          </a:p>
        </p:txBody>
      </p:sp>
      <p:sp>
        <p:nvSpPr>
          <p:cNvPr id="36" name="CuadroTexto 35">
            <a:extLst>
              <a:ext uri="{FF2B5EF4-FFF2-40B4-BE49-F238E27FC236}">
                <a16:creationId xmlns:a16="http://schemas.microsoft.com/office/drawing/2014/main" id="{BD906203-8993-52A7-4A88-8D23154BCB10}"/>
              </a:ext>
            </a:extLst>
          </p:cNvPr>
          <p:cNvSpPr txBox="1"/>
          <p:nvPr/>
        </p:nvSpPr>
        <p:spPr>
          <a:xfrm>
            <a:off x="6166470" y="6378372"/>
            <a:ext cx="2575193" cy="325102"/>
          </a:xfrm>
          <a:prstGeom prst="rect">
            <a:avLst/>
          </a:prstGeom>
          <a:ln w="22225">
            <a:solidFill>
              <a:schemeClr val="accent4">
                <a:lumMod val="50000"/>
              </a:schemeClr>
            </a:solidFill>
          </a:ln>
        </p:spPr>
        <p:txBody>
          <a:bodyPr vert="horz" wrap="square" lIns="91440" tIns="45720" rIns="91440" bIns="45720" rtlCol="0">
            <a:noAutofit/>
          </a:bodyPr>
          <a:lstStyle>
            <a:defPPr>
              <a:defRPr lang="es-ES"/>
            </a:defPPr>
            <a:lvl1pPr marR="0" indent="0" fontAlgn="auto">
              <a:spcBef>
                <a:spcPts val="0"/>
              </a:spcBef>
              <a:spcAft>
                <a:spcPts val="432"/>
              </a:spcAft>
              <a:buClrTx/>
              <a:buSzTx/>
              <a:buFontTx/>
              <a:buNone/>
              <a:tabLst/>
              <a:defRPr kumimoji="0" sz="1200" b="0" i="0" u="none" strike="noStrike" cap="none" spc="0" normalizeH="0" baseline="0">
                <a:ln>
                  <a:noFill/>
                </a:ln>
                <a:solidFill>
                  <a:srgbClr val="000000"/>
                </a:solidFill>
                <a:effectLst/>
                <a:uLnTx/>
                <a:uFillTx/>
                <a:latin typeface="BdE Neue Helvetica 55 Roman" pitchFamily="34" charset="0"/>
              </a:defRPr>
            </a:lvl1pPr>
          </a:lstStyle>
          <a:p>
            <a:r>
              <a:rPr lang="en-GB" dirty="0">
                <a:solidFill>
                  <a:schemeClr val="bg1"/>
                </a:solidFill>
              </a:rPr>
              <a:t>Distribution by production </a:t>
            </a:r>
            <a:r>
              <a:rPr lang="en-GB" dirty="0" err="1">
                <a:solidFill>
                  <a:schemeClr val="bg1"/>
                </a:solidFill>
              </a:rPr>
              <a:t>centers</a:t>
            </a:r>
            <a:endParaRPr lang="en-GB" dirty="0">
              <a:solidFill>
                <a:schemeClr val="bg1"/>
              </a:solidFill>
            </a:endParaRPr>
          </a:p>
        </p:txBody>
      </p:sp>
    </p:spTree>
    <p:extLst>
      <p:ext uri="{BB962C8B-B14F-4D97-AF65-F5344CB8AC3E}">
        <p14:creationId xmlns:p14="http://schemas.microsoft.com/office/powerpoint/2010/main" val="820777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7"/>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5"/>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7" grpId="0" animBg="1"/>
      <p:bldP spid="9" grpId="0" animBg="1"/>
      <p:bldP spid="10" grpId="0" animBg="1"/>
      <p:bldP spid="11" grpId="0" animBg="1"/>
      <p:bldP spid="12" grpId="0" animBg="1"/>
      <p:bldP spid="13" grpId="0" animBg="1"/>
      <p:bldP spid="14" grpId="0" animBg="1"/>
      <p:bldP spid="15" grpId="0" animBg="1"/>
      <p:bldP spid="17" grpId="0" animBg="1"/>
      <p:bldP spid="18" grpId="0" animBg="1"/>
      <p:bldP spid="39" grpId="0" animBg="1"/>
      <p:bldP spid="23" grpId="0" animBg="1"/>
      <p:bldP spid="31" grpId="0" animBg="1"/>
      <p:bldP spid="33" grpId="0" animBg="1"/>
      <p:bldP spid="34" grpId="0" animBg="1"/>
      <p:bldP spid="35" grpId="0" animBg="1"/>
      <p:bldP spid="3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BC9E6B-93E9-D25A-BBBF-247D4B2AE6D5}"/>
            </a:ext>
          </a:extLst>
        </p:cNvPr>
        <p:cNvGrpSpPr/>
        <p:nvPr/>
      </p:nvGrpSpPr>
      <p:grpSpPr>
        <a:xfrm>
          <a:off x="0" y="0"/>
          <a:ext cx="0" cy="0"/>
          <a:chOff x="0" y="0"/>
          <a:chExt cx="0" cy="0"/>
        </a:xfrm>
      </p:grpSpPr>
      <p:pic>
        <p:nvPicPr>
          <p:cNvPr id="22" name="Imagen 21">
            <a:extLst>
              <a:ext uri="{FF2B5EF4-FFF2-40B4-BE49-F238E27FC236}">
                <a16:creationId xmlns:a16="http://schemas.microsoft.com/office/drawing/2014/main" id="{45FBD7A7-38C8-EB0D-01C7-E4996B957A87}"/>
              </a:ext>
            </a:extLst>
          </p:cNvPr>
          <p:cNvPicPr>
            <a:picLocks noChangeAspect="1"/>
          </p:cNvPicPr>
          <p:nvPr/>
        </p:nvPicPr>
        <p:blipFill>
          <a:blip r:embed="rId2"/>
          <a:stretch>
            <a:fillRect/>
          </a:stretch>
        </p:blipFill>
        <p:spPr>
          <a:xfrm>
            <a:off x="303399" y="994417"/>
            <a:ext cx="7868793" cy="5715488"/>
          </a:xfrm>
          <a:prstGeom prst="rect">
            <a:avLst/>
          </a:prstGeom>
        </p:spPr>
      </p:pic>
      <p:sp>
        <p:nvSpPr>
          <p:cNvPr id="8" name="Marcador de texto 7">
            <a:extLst>
              <a:ext uri="{FF2B5EF4-FFF2-40B4-BE49-F238E27FC236}">
                <a16:creationId xmlns:a16="http://schemas.microsoft.com/office/drawing/2014/main" id="{8AEBE469-FE12-77DA-3036-ED0AC7F20ACD}"/>
              </a:ext>
            </a:extLst>
          </p:cNvPr>
          <p:cNvSpPr>
            <a:spLocks noGrp="1"/>
          </p:cNvSpPr>
          <p:nvPr>
            <p:ph type="body" sz="quarter" idx="16"/>
          </p:nvPr>
        </p:nvSpPr>
        <p:spPr>
          <a:xfrm>
            <a:off x="304800" y="148095"/>
            <a:ext cx="12039600" cy="783937"/>
          </a:xfrm>
        </p:spPr>
        <p:txBody>
          <a:bodyPr/>
          <a:lstStyle/>
          <a:p>
            <a:pPr algn="l"/>
            <a:r>
              <a:rPr lang="en-GB" sz="2400" dirty="0"/>
              <a:t>2. v</a:t>
            </a:r>
            <a:r>
              <a:rPr lang="en-GB" sz="2400" cap="none" dirty="0"/>
              <a:t>i</a:t>
            </a:r>
            <a:r>
              <a:rPr lang="en-GB" sz="2400" dirty="0"/>
              <a:t>me: tool for visualizing business Multilocation in </a:t>
            </a:r>
            <a:r>
              <a:rPr lang="en-GB" sz="2400" dirty="0" err="1"/>
              <a:t>spain</a:t>
            </a:r>
            <a:endParaRPr lang="en-GB" sz="2400" dirty="0"/>
          </a:p>
          <a:p>
            <a:pPr algn="l"/>
            <a:r>
              <a:rPr lang="en-GB" sz="1400" dirty="0">
                <a:latin typeface="+mj-lt"/>
              </a:rPr>
              <a:t>        MAIN CHARACTERISTICS (2)</a:t>
            </a:r>
          </a:p>
          <a:p>
            <a:pPr marL="514350" indent="-514350" algn="l">
              <a:buAutoNum type="arabicPeriod"/>
            </a:pPr>
            <a:endParaRPr lang="es-ES_tradnl" sz="2400" dirty="0"/>
          </a:p>
        </p:txBody>
      </p:sp>
      <p:cxnSp>
        <p:nvCxnSpPr>
          <p:cNvPr id="6" name="Conector recto 5">
            <a:extLst>
              <a:ext uri="{FF2B5EF4-FFF2-40B4-BE49-F238E27FC236}">
                <a16:creationId xmlns:a16="http://schemas.microsoft.com/office/drawing/2014/main" id="{874A0A81-E981-794C-36BB-EB8E2C4C1D3B}"/>
              </a:ext>
            </a:extLst>
          </p:cNvPr>
          <p:cNvCxnSpPr/>
          <p:nvPr/>
        </p:nvCxnSpPr>
        <p:spPr>
          <a:xfrm>
            <a:off x="304800" y="931653"/>
            <a:ext cx="11513389"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Rectángulo: esquinas redondeadas 12">
            <a:extLst>
              <a:ext uri="{FF2B5EF4-FFF2-40B4-BE49-F238E27FC236}">
                <a16:creationId xmlns:a16="http://schemas.microsoft.com/office/drawing/2014/main" id="{976B152F-967C-3353-E0C0-4952082A6E60}"/>
              </a:ext>
            </a:extLst>
          </p:cNvPr>
          <p:cNvSpPr/>
          <p:nvPr/>
        </p:nvSpPr>
        <p:spPr>
          <a:xfrm>
            <a:off x="2684241" y="4428011"/>
            <a:ext cx="2492206" cy="306805"/>
          </a:xfrm>
          <a:prstGeom prst="roundRect">
            <a:avLst/>
          </a:prstGeom>
          <a:noFill/>
          <a:ln>
            <a:solidFill>
              <a:schemeClr val="accent4">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endParaRPr>
          </a:p>
        </p:txBody>
      </p:sp>
      <p:sp>
        <p:nvSpPr>
          <p:cNvPr id="16" name="Cerrar llave 15">
            <a:extLst>
              <a:ext uri="{FF2B5EF4-FFF2-40B4-BE49-F238E27FC236}">
                <a16:creationId xmlns:a16="http://schemas.microsoft.com/office/drawing/2014/main" id="{BE88CB9A-6302-4515-A6ED-9C964D65AA45}"/>
              </a:ext>
            </a:extLst>
          </p:cNvPr>
          <p:cNvSpPr/>
          <p:nvPr/>
        </p:nvSpPr>
        <p:spPr>
          <a:xfrm rot="10800000">
            <a:off x="2254575" y="5141714"/>
            <a:ext cx="347440" cy="1491876"/>
          </a:xfrm>
          <a:prstGeom prst="rightBrace">
            <a:avLst/>
          </a:prstGeom>
          <a:ln w="1905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solidFill>
                <a:schemeClr val="bg1"/>
              </a:solidFill>
            </a:endParaRPr>
          </a:p>
        </p:txBody>
      </p:sp>
      <p:sp>
        <p:nvSpPr>
          <p:cNvPr id="17" name="Cerrar llave 16">
            <a:extLst>
              <a:ext uri="{FF2B5EF4-FFF2-40B4-BE49-F238E27FC236}">
                <a16:creationId xmlns:a16="http://schemas.microsoft.com/office/drawing/2014/main" id="{B676DAD6-B610-A66D-06F2-8D36AC206EC2}"/>
              </a:ext>
            </a:extLst>
          </p:cNvPr>
          <p:cNvSpPr/>
          <p:nvPr/>
        </p:nvSpPr>
        <p:spPr>
          <a:xfrm>
            <a:off x="8294575" y="1521722"/>
            <a:ext cx="197321" cy="2180210"/>
          </a:xfrm>
          <a:prstGeom prst="righ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solidFill>
                <a:schemeClr val="bg1"/>
              </a:solidFill>
            </a:endParaRPr>
          </a:p>
        </p:txBody>
      </p:sp>
      <p:sp>
        <p:nvSpPr>
          <p:cNvPr id="18" name="CuadroTexto 17">
            <a:extLst>
              <a:ext uri="{FF2B5EF4-FFF2-40B4-BE49-F238E27FC236}">
                <a16:creationId xmlns:a16="http://schemas.microsoft.com/office/drawing/2014/main" id="{107EE6F6-438D-5574-A014-C099EE2F6E77}"/>
              </a:ext>
            </a:extLst>
          </p:cNvPr>
          <p:cNvSpPr txBox="1"/>
          <p:nvPr/>
        </p:nvSpPr>
        <p:spPr>
          <a:xfrm>
            <a:off x="8567833" y="1662822"/>
            <a:ext cx="1289399" cy="1433902"/>
          </a:xfrm>
          <a:prstGeom prst="rect">
            <a:avLst/>
          </a:prstGeom>
        </p:spPr>
        <p:txBody>
          <a:bodyPr vert="horz" wrap="square" lIns="91440" tIns="45720" rIns="91440" bIns="45720" rtlCol="0">
            <a:noAutofit/>
          </a:bodyPr>
          <a:lstStyle>
            <a:defPPr>
              <a:defRPr lang="es-ES"/>
            </a:defPPr>
            <a:lvl1pPr marR="0" indent="0" fontAlgn="auto">
              <a:spcBef>
                <a:spcPts val="0"/>
              </a:spcBef>
              <a:spcAft>
                <a:spcPts val="432"/>
              </a:spcAft>
              <a:buClrTx/>
              <a:buSzTx/>
              <a:buFontTx/>
              <a:buNone/>
              <a:tabLst/>
              <a:defRPr kumimoji="0" sz="1200" b="0" i="0" u="none" strike="noStrike" cap="none" spc="0" normalizeH="0" baseline="0">
                <a:ln>
                  <a:noFill/>
                </a:ln>
                <a:solidFill>
                  <a:srgbClr val="000000"/>
                </a:solidFill>
                <a:effectLst/>
                <a:uLnTx/>
                <a:uFillTx/>
                <a:latin typeface="BdE Neue Helvetica 55 Roman" pitchFamily="34" charset="0"/>
              </a:defRPr>
            </a:lvl1pPr>
          </a:lstStyle>
          <a:p>
            <a:r>
              <a:rPr lang="en-GB" dirty="0">
                <a:solidFill>
                  <a:schemeClr val="bg1"/>
                </a:solidFill>
              </a:rPr>
              <a:t>Distribution of the selected variable based on the company´s </a:t>
            </a:r>
            <a:r>
              <a:rPr lang="en-GB" b="1" dirty="0">
                <a:solidFill>
                  <a:schemeClr val="bg1"/>
                </a:solidFill>
              </a:rPr>
              <a:t>headquarters</a:t>
            </a:r>
          </a:p>
          <a:p>
            <a:endParaRPr lang="en-GB" dirty="0">
              <a:solidFill>
                <a:schemeClr val="bg1"/>
              </a:solidFill>
            </a:endParaRPr>
          </a:p>
        </p:txBody>
      </p:sp>
      <p:sp>
        <p:nvSpPr>
          <p:cNvPr id="19" name="CuadroTexto 18">
            <a:extLst>
              <a:ext uri="{FF2B5EF4-FFF2-40B4-BE49-F238E27FC236}">
                <a16:creationId xmlns:a16="http://schemas.microsoft.com/office/drawing/2014/main" id="{0DC2CEE3-987C-D9BF-597F-73714EAA8BF5}"/>
              </a:ext>
            </a:extLst>
          </p:cNvPr>
          <p:cNvSpPr txBox="1"/>
          <p:nvPr/>
        </p:nvSpPr>
        <p:spPr>
          <a:xfrm>
            <a:off x="735886" y="5500611"/>
            <a:ext cx="1736181" cy="841163"/>
          </a:xfrm>
          <a:prstGeom prst="rect">
            <a:avLst/>
          </a:prstGeom>
        </p:spPr>
        <p:txBody>
          <a:bodyPr vert="horz" wrap="square" lIns="91440" tIns="45720" rIns="91440" bIns="45720" rtlCol="0">
            <a:noAutofit/>
          </a:bodyPr>
          <a:lstStyle>
            <a:defPPr>
              <a:defRPr lang="es-ES"/>
            </a:defPPr>
            <a:lvl1pPr marR="0" indent="0" fontAlgn="auto">
              <a:spcBef>
                <a:spcPts val="0"/>
              </a:spcBef>
              <a:spcAft>
                <a:spcPts val="432"/>
              </a:spcAft>
              <a:buClrTx/>
              <a:buSzTx/>
              <a:buFontTx/>
              <a:buNone/>
              <a:tabLst/>
              <a:defRPr kumimoji="0" sz="1200" b="0" i="0" u="none" strike="noStrike" cap="none" spc="0" normalizeH="0" baseline="0">
                <a:ln>
                  <a:noFill/>
                </a:ln>
                <a:solidFill>
                  <a:srgbClr val="000000"/>
                </a:solidFill>
                <a:effectLst/>
                <a:uLnTx/>
                <a:uFillTx/>
                <a:latin typeface="BdE Neue Helvetica 55 Roman" pitchFamily="34" charset="0"/>
              </a:defRPr>
            </a:lvl1pPr>
          </a:lstStyle>
          <a:p>
            <a:r>
              <a:rPr lang="en-GB" dirty="0">
                <a:solidFill>
                  <a:srgbClr val="002060"/>
                </a:solidFill>
              </a:rPr>
              <a:t>Distribution of the selected variable based on the </a:t>
            </a:r>
            <a:r>
              <a:rPr lang="en-GB" b="1" dirty="0">
                <a:solidFill>
                  <a:srgbClr val="002060"/>
                </a:solidFill>
              </a:rPr>
              <a:t>multilocation of companies</a:t>
            </a:r>
          </a:p>
        </p:txBody>
      </p:sp>
      <p:sp>
        <p:nvSpPr>
          <p:cNvPr id="20" name="Flecha: hacia abajo 19">
            <a:extLst>
              <a:ext uri="{FF2B5EF4-FFF2-40B4-BE49-F238E27FC236}">
                <a16:creationId xmlns:a16="http://schemas.microsoft.com/office/drawing/2014/main" id="{6F83EE7C-ACC4-F433-A23F-B6C89B591F82}"/>
              </a:ext>
            </a:extLst>
          </p:cNvPr>
          <p:cNvSpPr/>
          <p:nvPr/>
        </p:nvSpPr>
        <p:spPr>
          <a:xfrm>
            <a:off x="9725483" y="2010307"/>
            <a:ext cx="525488" cy="2180210"/>
          </a:xfrm>
          <a:prstGeom prst="downArrow">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endParaRPr>
          </a:p>
        </p:txBody>
      </p:sp>
      <p:sp>
        <p:nvSpPr>
          <p:cNvPr id="21" name="CuadroTexto 20">
            <a:extLst>
              <a:ext uri="{FF2B5EF4-FFF2-40B4-BE49-F238E27FC236}">
                <a16:creationId xmlns:a16="http://schemas.microsoft.com/office/drawing/2014/main" id="{60333937-7454-F5AF-6977-4EB8F9350923}"/>
              </a:ext>
            </a:extLst>
          </p:cNvPr>
          <p:cNvSpPr txBox="1"/>
          <p:nvPr/>
        </p:nvSpPr>
        <p:spPr>
          <a:xfrm>
            <a:off x="10389713" y="2828781"/>
            <a:ext cx="1440161" cy="1381960"/>
          </a:xfrm>
          <a:prstGeom prst="rect">
            <a:avLst/>
          </a:prstGeom>
        </p:spPr>
        <p:txBody>
          <a:bodyPr vert="horz" wrap="square" lIns="91440" tIns="45720" rIns="91440" bIns="45720" rtlCol="0">
            <a:noAutofit/>
          </a:bodyPr>
          <a:lstStyle>
            <a:defPPr>
              <a:defRPr lang="es-ES"/>
            </a:defPPr>
            <a:lvl1pPr marR="0" indent="0" fontAlgn="auto">
              <a:spcBef>
                <a:spcPts val="0"/>
              </a:spcBef>
              <a:spcAft>
                <a:spcPts val="432"/>
              </a:spcAft>
              <a:buClrTx/>
              <a:buSzTx/>
              <a:buFontTx/>
              <a:buNone/>
              <a:tabLst/>
              <a:defRPr kumimoji="0" sz="1200" b="0" i="0" u="none" strike="noStrike" cap="none" spc="0" normalizeH="0" baseline="0">
                <a:ln>
                  <a:noFill/>
                </a:ln>
                <a:solidFill>
                  <a:srgbClr val="000000"/>
                </a:solidFill>
                <a:effectLst/>
                <a:uLnTx/>
                <a:uFillTx/>
                <a:latin typeface="BdE Neue Helvetica 55 Roman" pitchFamily="34" charset="0"/>
              </a:defRPr>
            </a:lvl1pPr>
          </a:lstStyle>
          <a:p>
            <a:r>
              <a:rPr lang="en-US" dirty="0">
                <a:solidFill>
                  <a:schemeClr val="bg1"/>
                </a:solidFill>
              </a:rPr>
              <a:t>Possibility of drill-down in maps to view details by autonomous communities, provinces, and municipalities.</a:t>
            </a:r>
            <a:endParaRPr lang="en-GB" dirty="0">
              <a:solidFill>
                <a:schemeClr val="bg1"/>
              </a:solidFill>
            </a:endParaRPr>
          </a:p>
          <a:p>
            <a:endParaRPr lang="en-GB" dirty="0">
              <a:solidFill>
                <a:schemeClr val="bg1"/>
              </a:solidFill>
            </a:endParaRPr>
          </a:p>
        </p:txBody>
      </p:sp>
      <p:grpSp>
        <p:nvGrpSpPr>
          <p:cNvPr id="23" name="Grupo 22">
            <a:extLst>
              <a:ext uri="{FF2B5EF4-FFF2-40B4-BE49-F238E27FC236}">
                <a16:creationId xmlns:a16="http://schemas.microsoft.com/office/drawing/2014/main" id="{CE0082E0-232D-DB0F-9F87-643BD539F495}"/>
              </a:ext>
            </a:extLst>
          </p:cNvPr>
          <p:cNvGrpSpPr/>
          <p:nvPr/>
        </p:nvGrpSpPr>
        <p:grpSpPr>
          <a:xfrm>
            <a:off x="8567834" y="4497282"/>
            <a:ext cx="3426890" cy="2180210"/>
            <a:chOff x="214201" y="1244407"/>
            <a:chExt cx="3210021" cy="2178695"/>
          </a:xfrm>
        </p:grpSpPr>
        <p:sp>
          <p:nvSpPr>
            <p:cNvPr id="24" name="CuadroTexto 23">
              <a:extLst>
                <a:ext uri="{FF2B5EF4-FFF2-40B4-BE49-F238E27FC236}">
                  <a16:creationId xmlns:a16="http://schemas.microsoft.com/office/drawing/2014/main" id="{4B80B2F1-8408-77A0-4444-867E978B79E5}"/>
                </a:ext>
              </a:extLst>
            </p:cNvPr>
            <p:cNvSpPr txBox="1"/>
            <p:nvPr/>
          </p:nvSpPr>
          <p:spPr>
            <a:xfrm>
              <a:off x="549962" y="1642740"/>
              <a:ext cx="2866657" cy="507160"/>
            </a:xfrm>
            <a:prstGeom prst="rect">
              <a:avLst/>
            </a:prstGeom>
          </p:spPr>
          <p:txBody>
            <a:bodyPr vert="horz" wrap="square" lIns="91440" tIns="45720" rIns="91440" bIns="45720" rtlCol="0">
              <a:noAutofit/>
            </a:bodyPr>
            <a:lstStyle>
              <a:defPPr>
                <a:defRPr lang="es-ES"/>
              </a:defPPr>
              <a:lvl1pPr marR="0" indent="0" fontAlgn="auto">
                <a:spcBef>
                  <a:spcPts val="0"/>
                </a:spcBef>
                <a:spcAft>
                  <a:spcPts val="432"/>
                </a:spcAft>
                <a:buClrTx/>
                <a:buSzTx/>
                <a:buFontTx/>
                <a:buNone/>
                <a:tabLst/>
                <a:defRPr kumimoji="0" sz="1200" b="0" i="0" u="none" strike="noStrike" cap="none" spc="0" normalizeH="0" baseline="0">
                  <a:ln>
                    <a:noFill/>
                  </a:ln>
                  <a:solidFill>
                    <a:srgbClr val="000000"/>
                  </a:solidFill>
                  <a:effectLst/>
                  <a:uLnTx/>
                  <a:uFillTx/>
                  <a:latin typeface="BdE Neue Helvetica 55 Roman" pitchFamily="34" charset="0"/>
                </a:defRPr>
              </a:lvl1pPr>
            </a:lstStyle>
            <a:p>
              <a:pPr marL="171450" indent="-171450">
                <a:buFont typeface="Arial" panose="020B0604020202020204" pitchFamily="34" charset="0"/>
                <a:buChar char="•"/>
              </a:pPr>
              <a:r>
                <a:rPr lang="en-GB" dirty="0">
                  <a:solidFill>
                    <a:schemeClr val="bg1"/>
                  </a:solidFill>
                </a:rPr>
                <a:t>Only </a:t>
              </a:r>
              <a:r>
                <a:rPr lang="en-GB" b="1" dirty="0">
                  <a:solidFill>
                    <a:schemeClr val="bg1"/>
                  </a:solidFill>
                </a:rPr>
                <a:t>aggregated data </a:t>
              </a:r>
              <a:r>
                <a:rPr lang="en-GB" dirty="0">
                  <a:solidFill>
                    <a:schemeClr val="bg1"/>
                  </a:solidFill>
                </a:rPr>
                <a:t>is provided, not data from individual companies</a:t>
              </a:r>
            </a:p>
            <a:p>
              <a:pPr marL="171450" indent="-171450">
                <a:buFont typeface="Arial" panose="020B0604020202020204" pitchFamily="34" charset="0"/>
                <a:buChar char="•"/>
              </a:pPr>
              <a:endParaRPr lang="en-GB" dirty="0">
                <a:solidFill>
                  <a:schemeClr val="bg1"/>
                </a:solidFill>
              </a:endParaRPr>
            </a:p>
          </p:txBody>
        </p:sp>
        <p:sp>
          <p:nvSpPr>
            <p:cNvPr id="25" name="Rectángulo: esquinas redondeadas 24">
              <a:extLst>
                <a:ext uri="{FF2B5EF4-FFF2-40B4-BE49-F238E27FC236}">
                  <a16:creationId xmlns:a16="http://schemas.microsoft.com/office/drawing/2014/main" id="{AEF83496-92AB-9F80-DE90-8DDE56B04C26}"/>
                </a:ext>
              </a:extLst>
            </p:cNvPr>
            <p:cNvSpPr/>
            <p:nvPr/>
          </p:nvSpPr>
          <p:spPr>
            <a:xfrm>
              <a:off x="214201" y="1244407"/>
              <a:ext cx="3076103" cy="2178695"/>
            </a:xfrm>
            <a:prstGeom prst="round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endParaRPr>
            </a:p>
          </p:txBody>
        </p:sp>
        <p:sp>
          <p:nvSpPr>
            <p:cNvPr id="26" name="Rectángulo: esquinas redondeadas 25">
              <a:extLst>
                <a:ext uri="{FF2B5EF4-FFF2-40B4-BE49-F238E27FC236}">
                  <a16:creationId xmlns:a16="http://schemas.microsoft.com/office/drawing/2014/main" id="{BD51F471-5DFE-8283-E29F-E9102D1E96E7}"/>
                </a:ext>
              </a:extLst>
            </p:cNvPr>
            <p:cNvSpPr/>
            <p:nvPr/>
          </p:nvSpPr>
          <p:spPr>
            <a:xfrm>
              <a:off x="400262" y="1392292"/>
              <a:ext cx="2423678" cy="261797"/>
            </a:xfrm>
            <a:prstGeom prst="roundRect">
              <a:avLst/>
            </a:prstGeom>
            <a:solidFill>
              <a:srgbClr val="00206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b="1" dirty="0"/>
                <a:t>AGGREGATED DATA</a:t>
              </a:r>
            </a:p>
          </p:txBody>
        </p:sp>
        <p:sp>
          <p:nvSpPr>
            <p:cNvPr id="27" name="CuadroTexto 26">
              <a:extLst>
                <a:ext uri="{FF2B5EF4-FFF2-40B4-BE49-F238E27FC236}">
                  <a16:creationId xmlns:a16="http://schemas.microsoft.com/office/drawing/2014/main" id="{79C3C2C3-47C8-A6CD-463B-331F7F7F1D6B}"/>
                </a:ext>
              </a:extLst>
            </p:cNvPr>
            <p:cNvSpPr txBox="1"/>
            <p:nvPr/>
          </p:nvSpPr>
          <p:spPr>
            <a:xfrm>
              <a:off x="557565" y="2374337"/>
              <a:ext cx="2866657" cy="363317"/>
            </a:xfrm>
            <a:prstGeom prst="rect">
              <a:avLst/>
            </a:prstGeom>
          </p:spPr>
          <p:txBody>
            <a:bodyPr vert="horz" wrap="square" lIns="91440" tIns="45720" rIns="91440" bIns="45720" rtlCol="0">
              <a:noAutofit/>
            </a:bodyPr>
            <a:lstStyle>
              <a:defPPr>
                <a:defRPr lang="es-ES"/>
              </a:defPPr>
              <a:lvl1pPr marR="0" indent="0" fontAlgn="auto">
                <a:spcBef>
                  <a:spcPts val="0"/>
                </a:spcBef>
                <a:spcAft>
                  <a:spcPts val="432"/>
                </a:spcAft>
                <a:buClrTx/>
                <a:buSzTx/>
                <a:buFontTx/>
                <a:buNone/>
                <a:tabLst/>
                <a:defRPr kumimoji="0" sz="1200" b="0" i="0" u="none" strike="noStrike" cap="none" spc="0" normalizeH="0" baseline="0">
                  <a:ln>
                    <a:noFill/>
                  </a:ln>
                  <a:solidFill>
                    <a:srgbClr val="000000"/>
                  </a:solidFill>
                  <a:effectLst/>
                  <a:uLnTx/>
                  <a:uFillTx/>
                  <a:latin typeface="BdE Neue Helvetica 55 Roman" pitchFamily="34" charset="0"/>
                </a:defRPr>
              </a:lvl1pPr>
            </a:lstStyle>
            <a:p>
              <a:pPr marL="171450" indent="-171450">
                <a:buFont typeface="Arial" panose="020B0604020202020204" pitchFamily="34" charset="0"/>
                <a:buChar char="•"/>
              </a:pPr>
              <a:r>
                <a:rPr lang="en-GB" dirty="0">
                  <a:solidFill>
                    <a:schemeClr val="bg1"/>
                  </a:solidFill>
                </a:rPr>
                <a:t>Data is </a:t>
              </a:r>
              <a:r>
                <a:rPr lang="en-GB" b="1" dirty="0">
                  <a:solidFill>
                    <a:schemeClr val="bg1"/>
                  </a:solidFill>
                </a:rPr>
                <a:t>anonymized</a:t>
              </a:r>
            </a:p>
            <a:p>
              <a:pPr marL="171450" indent="-171450">
                <a:buFont typeface="Arial" panose="020B0604020202020204" pitchFamily="34" charset="0"/>
                <a:buChar char="•"/>
              </a:pPr>
              <a:endParaRPr lang="en-GB" dirty="0">
                <a:solidFill>
                  <a:schemeClr val="bg1"/>
                </a:solidFill>
              </a:endParaRPr>
            </a:p>
          </p:txBody>
        </p:sp>
        <p:sp>
          <p:nvSpPr>
            <p:cNvPr id="28" name="Rectángulo: esquinas redondeadas 27">
              <a:extLst>
                <a:ext uri="{FF2B5EF4-FFF2-40B4-BE49-F238E27FC236}">
                  <a16:creationId xmlns:a16="http://schemas.microsoft.com/office/drawing/2014/main" id="{FC3F1639-AD74-5FE8-5C58-172C087EB38C}"/>
                </a:ext>
              </a:extLst>
            </p:cNvPr>
            <p:cNvSpPr/>
            <p:nvPr/>
          </p:nvSpPr>
          <p:spPr>
            <a:xfrm>
              <a:off x="407865" y="2123889"/>
              <a:ext cx="2423678" cy="261797"/>
            </a:xfrm>
            <a:prstGeom prst="roundRect">
              <a:avLst/>
            </a:prstGeom>
            <a:solidFill>
              <a:srgbClr val="00206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b="1" dirty="0"/>
                <a:t>ANONIMIZED</a:t>
              </a:r>
            </a:p>
          </p:txBody>
        </p:sp>
        <p:sp>
          <p:nvSpPr>
            <p:cNvPr id="29" name="CuadroTexto 28">
              <a:extLst>
                <a:ext uri="{FF2B5EF4-FFF2-40B4-BE49-F238E27FC236}">
                  <a16:creationId xmlns:a16="http://schemas.microsoft.com/office/drawing/2014/main" id="{C82D9724-75B9-E64C-E0BD-C52715D0F429}"/>
                </a:ext>
              </a:extLst>
            </p:cNvPr>
            <p:cNvSpPr txBox="1"/>
            <p:nvPr/>
          </p:nvSpPr>
          <p:spPr>
            <a:xfrm>
              <a:off x="535011" y="2934637"/>
              <a:ext cx="2866657" cy="363317"/>
            </a:xfrm>
            <a:prstGeom prst="rect">
              <a:avLst/>
            </a:prstGeom>
          </p:spPr>
          <p:txBody>
            <a:bodyPr vert="horz" wrap="square" lIns="91440" tIns="45720" rIns="91440" bIns="45720" rtlCol="0">
              <a:noAutofit/>
            </a:bodyPr>
            <a:lstStyle>
              <a:defPPr>
                <a:defRPr lang="es-ES"/>
              </a:defPPr>
              <a:lvl1pPr marR="0" indent="0" fontAlgn="auto">
                <a:spcBef>
                  <a:spcPts val="0"/>
                </a:spcBef>
                <a:spcAft>
                  <a:spcPts val="432"/>
                </a:spcAft>
                <a:buClrTx/>
                <a:buSzTx/>
                <a:buFontTx/>
                <a:buNone/>
                <a:tabLst/>
                <a:defRPr kumimoji="0" sz="1200" b="0" i="0" u="none" strike="noStrike" cap="none" spc="0" normalizeH="0" baseline="0">
                  <a:ln>
                    <a:noFill/>
                  </a:ln>
                  <a:solidFill>
                    <a:srgbClr val="000000"/>
                  </a:solidFill>
                  <a:effectLst/>
                  <a:uLnTx/>
                  <a:uFillTx/>
                  <a:latin typeface="BdE Neue Helvetica 55 Roman" pitchFamily="34" charset="0"/>
                </a:defRPr>
              </a:lvl1pPr>
            </a:lstStyle>
            <a:p>
              <a:pPr marL="171450" indent="-171450">
                <a:buFont typeface="Arial" panose="020B0604020202020204" pitchFamily="34" charset="0"/>
                <a:buChar char="•"/>
              </a:pPr>
              <a:r>
                <a:rPr lang="en-GB" dirty="0">
                  <a:solidFill>
                    <a:schemeClr val="bg1"/>
                  </a:solidFill>
                </a:rPr>
                <a:t>Nodes with less than 3 firms are </a:t>
              </a:r>
              <a:r>
                <a:rPr lang="en-GB" b="1" dirty="0">
                  <a:solidFill>
                    <a:schemeClr val="bg1"/>
                  </a:solidFill>
                </a:rPr>
                <a:t>censored</a:t>
              </a:r>
            </a:p>
            <a:p>
              <a:pPr marL="171450" indent="-171450">
                <a:buFont typeface="Arial" panose="020B0604020202020204" pitchFamily="34" charset="0"/>
                <a:buChar char="•"/>
              </a:pPr>
              <a:endParaRPr lang="en-GB" dirty="0">
                <a:solidFill>
                  <a:schemeClr val="bg1"/>
                </a:solidFill>
              </a:endParaRPr>
            </a:p>
          </p:txBody>
        </p:sp>
        <p:sp>
          <p:nvSpPr>
            <p:cNvPr id="30" name="Rectángulo: esquinas redondeadas 29">
              <a:extLst>
                <a:ext uri="{FF2B5EF4-FFF2-40B4-BE49-F238E27FC236}">
                  <a16:creationId xmlns:a16="http://schemas.microsoft.com/office/drawing/2014/main" id="{8A2D0A9B-B23D-4139-182C-048F195E98AC}"/>
                </a:ext>
              </a:extLst>
            </p:cNvPr>
            <p:cNvSpPr/>
            <p:nvPr/>
          </p:nvSpPr>
          <p:spPr>
            <a:xfrm>
              <a:off x="385311" y="2684189"/>
              <a:ext cx="2423678" cy="261797"/>
            </a:xfrm>
            <a:prstGeom prst="roundRect">
              <a:avLst/>
            </a:prstGeom>
            <a:solidFill>
              <a:srgbClr val="00206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b="1" dirty="0"/>
                <a:t>CONFIDENTIAL</a:t>
              </a:r>
            </a:p>
          </p:txBody>
        </p:sp>
      </p:grpSp>
      <p:sp>
        <p:nvSpPr>
          <p:cNvPr id="32" name="CuadroTexto 31">
            <a:extLst>
              <a:ext uri="{FF2B5EF4-FFF2-40B4-BE49-F238E27FC236}">
                <a16:creationId xmlns:a16="http://schemas.microsoft.com/office/drawing/2014/main" id="{7EB3D680-5B09-08C2-D854-F0229A126161}"/>
              </a:ext>
            </a:extLst>
          </p:cNvPr>
          <p:cNvSpPr txBox="1"/>
          <p:nvPr/>
        </p:nvSpPr>
        <p:spPr>
          <a:xfrm>
            <a:off x="10033260" y="997900"/>
            <a:ext cx="1961463" cy="260392"/>
          </a:xfrm>
          <a:prstGeom prst="rect">
            <a:avLst/>
          </a:prstGeom>
          <a:noFill/>
        </p:spPr>
        <p:txBody>
          <a:bodyPr wrap="square">
            <a:spAutoFit/>
          </a:bodyPr>
          <a:lstStyle/>
          <a:p>
            <a:r>
              <a:rPr lang="es-ES_tradnl" dirty="0">
                <a:hlinkClick r:id="rId3"/>
              </a:rPr>
              <a:t>https://app.bde.es/ree_mle/</a:t>
            </a:r>
            <a:r>
              <a:rPr lang="es-ES_tradnl" dirty="0"/>
              <a:t> </a:t>
            </a:r>
          </a:p>
        </p:txBody>
      </p:sp>
      <p:sp>
        <p:nvSpPr>
          <p:cNvPr id="39" name="Rectángulo: esquinas redondeadas 38">
            <a:extLst>
              <a:ext uri="{FF2B5EF4-FFF2-40B4-BE49-F238E27FC236}">
                <a16:creationId xmlns:a16="http://schemas.microsoft.com/office/drawing/2014/main" id="{71DE80EE-C8A4-D885-D588-DB411B291380}"/>
              </a:ext>
            </a:extLst>
          </p:cNvPr>
          <p:cNvSpPr/>
          <p:nvPr/>
        </p:nvSpPr>
        <p:spPr>
          <a:xfrm>
            <a:off x="192035" y="3935389"/>
            <a:ext cx="2492206" cy="1066379"/>
          </a:xfrm>
          <a:prstGeom prst="roundRect">
            <a:avLst/>
          </a:prstGeom>
          <a:no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endParaRPr>
          </a:p>
        </p:txBody>
      </p:sp>
      <p:pic>
        <p:nvPicPr>
          <p:cNvPr id="1026" name="Picture 2" descr="Downloads ">
            <a:extLst>
              <a:ext uri="{FF2B5EF4-FFF2-40B4-BE49-F238E27FC236}">
                <a16:creationId xmlns:a16="http://schemas.microsoft.com/office/drawing/2014/main" id="{2E90086D-346B-F7EB-BEB2-2FAE62E5ADF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7875" y="5064153"/>
            <a:ext cx="374073" cy="374073"/>
          </a:xfrm>
          <a:prstGeom prst="rect">
            <a:avLst/>
          </a:prstGeom>
          <a:noFill/>
          <a:extLst>
            <a:ext uri="{909E8E84-426E-40DD-AFC4-6F175D3DCCD1}">
              <a14:hiddenFill xmlns:a14="http://schemas.microsoft.com/office/drawing/2010/main">
                <a:solidFill>
                  <a:srgbClr val="FFFFFF"/>
                </a:solidFill>
              </a14:hiddenFill>
            </a:ext>
          </a:extLst>
        </p:spPr>
      </p:pic>
      <p:sp>
        <p:nvSpPr>
          <p:cNvPr id="31" name="CuadroTexto 30">
            <a:extLst>
              <a:ext uri="{FF2B5EF4-FFF2-40B4-BE49-F238E27FC236}">
                <a16:creationId xmlns:a16="http://schemas.microsoft.com/office/drawing/2014/main" id="{52AFD878-57CA-8F67-0222-3FDDD3669F84}"/>
              </a:ext>
            </a:extLst>
          </p:cNvPr>
          <p:cNvSpPr txBox="1"/>
          <p:nvPr/>
        </p:nvSpPr>
        <p:spPr>
          <a:xfrm>
            <a:off x="5306411" y="4423450"/>
            <a:ext cx="2575193" cy="325102"/>
          </a:xfrm>
          <a:prstGeom prst="rect">
            <a:avLst/>
          </a:prstGeom>
          <a:ln w="22225">
            <a:solidFill>
              <a:schemeClr val="accent4">
                <a:lumMod val="50000"/>
              </a:schemeClr>
            </a:solidFill>
          </a:ln>
        </p:spPr>
        <p:txBody>
          <a:bodyPr vert="horz" wrap="square" lIns="91440" tIns="45720" rIns="91440" bIns="45720" rtlCol="0">
            <a:noAutofit/>
          </a:bodyPr>
          <a:lstStyle>
            <a:defPPr>
              <a:defRPr lang="es-ES"/>
            </a:defPPr>
            <a:lvl1pPr marR="0" indent="0" fontAlgn="auto">
              <a:spcBef>
                <a:spcPts val="0"/>
              </a:spcBef>
              <a:spcAft>
                <a:spcPts val="432"/>
              </a:spcAft>
              <a:buClrTx/>
              <a:buSzTx/>
              <a:buFontTx/>
              <a:buNone/>
              <a:tabLst/>
              <a:defRPr kumimoji="0" sz="1200" b="0" i="0" u="none" strike="noStrike" cap="none" spc="0" normalizeH="0" baseline="0">
                <a:ln>
                  <a:noFill/>
                </a:ln>
                <a:solidFill>
                  <a:srgbClr val="000000"/>
                </a:solidFill>
                <a:effectLst/>
                <a:uLnTx/>
                <a:uFillTx/>
                <a:latin typeface="BdE Neue Helvetica 55 Roman" pitchFamily="34" charset="0"/>
              </a:defRPr>
            </a:lvl1pPr>
          </a:lstStyle>
          <a:p>
            <a:r>
              <a:rPr lang="en-GB" dirty="0">
                <a:solidFill>
                  <a:schemeClr val="accent1">
                    <a:lumMod val="10000"/>
                  </a:schemeClr>
                </a:solidFill>
              </a:rPr>
              <a:t>Distribution by production </a:t>
            </a:r>
            <a:r>
              <a:rPr lang="en-GB" dirty="0" err="1">
                <a:solidFill>
                  <a:schemeClr val="accent1">
                    <a:lumMod val="10000"/>
                  </a:schemeClr>
                </a:solidFill>
              </a:rPr>
              <a:t>centers</a:t>
            </a:r>
            <a:endParaRPr lang="en-GB" dirty="0">
              <a:solidFill>
                <a:schemeClr val="accent1">
                  <a:lumMod val="10000"/>
                </a:schemeClr>
              </a:solidFill>
            </a:endParaRPr>
          </a:p>
        </p:txBody>
      </p:sp>
    </p:spTree>
    <p:extLst>
      <p:ext uri="{BB962C8B-B14F-4D97-AF65-F5344CB8AC3E}">
        <p14:creationId xmlns:p14="http://schemas.microsoft.com/office/powerpoint/2010/main" val="14539656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260DC7-DA48-C7BE-5EE1-FF3A30A1FEC2}"/>
            </a:ext>
          </a:extLst>
        </p:cNvPr>
        <p:cNvGrpSpPr/>
        <p:nvPr/>
      </p:nvGrpSpPr>
      <p:grpSpPr>
        <a:xfrm>
          <a:off x="0" y="0"/>
          <a:ext cx="0" cy="0"/>
          <a:chOff x="0" y="0"/>
          <a:chExt cx="0" cy="0"/>
        </a:xfrm>
      </p:grpSpPr>
      <p:pic>
        <p:nvPicPr>
          <p:cNvPr id="21" name="Imagen 20">
            <a:extLst>
              <a:ext uri="{FF2B5EF4-FFF2-40B4-BE49-F238E27FC236}">
                <a16:creationId xmlns:a16="http://schemas.microsoft.com/office/drawing/2014/main" id="{A937C0BD-BEFD-DE5F-6779-3D47B88250ED}"/>
              </a:ext>
            </a:extLst>
          </p:cNvPr>
          <p:cNvPicPr>
            <a:picLocks noChangeAspect="1"/>
          </p:cNvPicPr>
          <p:nvPr/>
        </p:nvPicPr>
        <p:blipFill>
          <a:blip r:embed="rId2"/>
          <a:stretch>
            <a:fillRect/>
          </a:stretch>
        </p:blipFill>
        <p:spPr>
          <a:xfrm>
            <a:off x="166255" y="1606956"/>
            <a:ext cx="4872247" cy="3957306"/>
          </a:xfrm>
          <a:prstGeom prst="rect">
            <a:avLst/>
          </a:prstGeom>
        </p:spPr>
      </p:pic>
      <p:sp>
        <p:nvSpPr>
          <p:cNvPr id="8" name="Marcador de texto 7">
            <a:extLst>
              <a:ext uri="{FF2B5EF4-FFF2-40B4-BE49-F238E27FC236}">
                <a16:creationId xmlns:a16="http://schemas.microsoft.com/office/drawing/2014/main" id="{C7FC2409-80D0-9EE1-9766-1D22B06D4237}"/>
              </a:ext>
            </a:extLst>
          </p:cNvPr>
          <p:cNvSpPr>
            <a:spLocks noGrp="1"/>
          </p:cNvSpPr>
          <p:nvPr>
            <p:ph type="body" sz="quarter" idx="16"/>
          </p:nvPr>
        </p:nvSpPr>
        <p:spPr>
          <a:xfrm>
            <a:off x="304800" y="148095"/>
            <a:ext cx="12039600" cy="783937"/>
          </a:xfrm>
        </p:spPr>
        <p:txBody>
          <a:bodyPr/>
          <a:lstStyle/>
          <a:p>
            <a:pPr algn="l"/>
            <a:r>
              <a:rPr lang="en-GB" sz="2400" dirty="0"/>
              <a:t>2. v</a:t>
            </a:r>
            <a:r>
              <a:rPr lang="en-GB" sz="2400" cap="none" dirty="0"/>
              <a:t>i</a:t>
            </a:r>
            <a:r>
              <a:rPr lang="en-GB" sz="2400" dirty="0"/>
              <a:t>me: tool for visualizing business Multilocalization in </a:t>
            </a:r>
            <a:r>
              <a:rPr lang="en-GB" sz="2400" dirty="0" err="1"/>
              <a:t>spain</a:t>
            </a:r>
            <a:endParaRPr lang="en-GB" sz="2400" dirty="0"/>
          </a:p>
          <a:p>
            <a:pPr algn="l"/>
            <a:r>
              <a:rPr lang="en-GB" sz="1400" dirty="0">
                <a:latin typeface="+mj-lt"/>
              </a:rPr>
              <a:t>        Example 1 of the how the tool works</a:t>
            </a:r>
          </a:p>
          <a:p>
            <a:pPr algn="l"/>
            <a:endParaRPr lang="en-GB" sz="1400" dirty="0">
              <a:latin typeface="+mj-lt"/>
            </a:endParaRPr>
          </a:p>
          <a:p>
            <a:pPr marL="514350" indent="-514350" algn="l">
              <a:buAutoNum type="arabicPeriod"/>
            </a:pPr>
            <a:endParaRPr lang="es-ES_tradnl" sz="2400" dirty="0"/>
          </a:p>
        </p:txBody>
      </p:sp>
      <p:cxnSp>
        <p:nvCxnSpPr>
          <p:cNvPr id="6" name="Conector recto 5">
            <a:extLst>
              <a:ext uri="{FF2B5EF4-FFF2-40B4-BE49-F238E27FC236}">
                <a16:creationId xmlns:a16="http://schemas.microsoft.com/office/drawing/2014/main" id="{D412E2C3-A6EC-830D-5A7A-5276D3805C71}"/>
              </a:ext>
            </a:extLst>
          </p:cNvPr>
          <p:cNvCxnSpPr/>
          <p:nvPr/>
        </p:nvCxnSpPr>
        <p:spPr>
          <a:xfrm>
            <a:off x="304800" y="931653"/>
            <a:ext cx="11513389"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Cerrar llave 1">
            <a:extLst>
              <a:ext uri="{FF2B5EF4-FFF2-40B4-BE49-F238E27FC236}">
                <a16:creationId xmlns:a16="http://schemas.microsoft.com/office/drawing/2014/main" id="{9E554D0E-9C32-38AC-E2B3-2E6DC9A57371}"/>
              </a:ext>
            </a:extLst>
          </p:cNvPr>
          <p:cNvSpPr/>
          <p:nvPr/>
        </p:nvSpPr>
        <p:spPr>
          <a:xfrm rot="10800000" flipH="1">
            <a:off x="4936682" y="1094295"/>
            <a:ext cx="481034" cy="5266037"/>
          </a:xfrm>
          <a:prstGeom prst="righ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pic>
        <p:nvPicPr>
          <p:cNvPr id="3" name="Imagen 2">
            <a:extLst>
              <a:ext uri="{FF2B5EF4-FFF2-40B4-BE49-F238E27FC236}">
                <a16:creationId xmlns:a16="http://schemas.microsoft.com/office/drawing/2014/main" id="{6B08F60A-EB19-CEF1-4DB1-7BDBD9F87AA6}"/>
              </a:ext>
            </a:extLst>
          </p:cNvPr>
          <p:cNvPicPr>
            <a:picLocks noChangeAspect="1"/>
          </p:cNvPicPr>
          <p:nvPr/>
        </p:nvPicPr>
        <p:blipFill>
          <a:blip r:embed="rId3">
            <a:extLst>
              <a:ext uri="{BEBA8EAE-BF5A-486C-A8C5-ECC9F3942E4B}">
                <a14:imgProps xmlns:a14="http://schemas.microsoft.com/office/drawing/2010/main">
                  <a14:imgLayer r:embed="rId4">
                    <a14:imgEffect>
                      <a14:saturation sat="0"/>
                    </a14:imgEffect>
                  </a14:imgLayer>
                </a14:imgProps>
              </a:ext>
            </a:extLst>
          </a:blip>
          <a:stretch>
            <a:fillRect/>
          </a:stretch>
        </p:blipFill>
        <p:spPr>
          <a:xfrm>
            <a:off x="5282279" y="1229699"/>
            <a:ext cx="971026" cy="971026"/>
          </a:xfrm>
          <a:prstGeom prst="rect">
            <a:avLst/>
          </a:prstGeom>
        </p:spPr>
      </p:pic>
      <p:sp>
        <p:nvSpPr>
          <p:cNvPr id="4" name="CuadroTexto 3">
            <a:extLst>
              <a:ext uri="{FF2B5EF4-FFF2-40B4-BE49-F238E27FC236}">
                <a16:creationId xmlns:a16="http://schemas.microsoft.com/office/drawing/2014/main" id="{6D4AE1D6-BC50-E930-440F-CDD4F8BBD805}"/>
              </a:ext>
            </a:extLst>
          </p:cNvPr>
          <p:cNvSpPr txBox="1"/>
          <p:nvPr/>
        </p:nvSpPr>
        <p:spPr>
          <a:xfrm>
            <a:off x="6372037" y="1229699"/>
            <a:ext cx="5446152" cy="971026"/>
          </a:xfrm>
          <a:prstGeom prst="rect">
            <a:avLst/>
          </a:prstGeom>
        </p:spPr>
        <p:txBody>
          <a:bodyPr vert="horz" wrap="square" lIns="91440" tIns="45720" rIns="91440" bIns="45720" rtlCol="0">
            <a:noAutofit/>
          </a:bodyPr>
          <a:lstStyle>
            <a:defPPr>
              <a:defRPr lang="es-ES"/>
            </a:defPPr>
            <a:lvl1pPr marR="0" indent="0" fontAlgn="auto">
              <a:lnSpc>
                <a:spcPts val="2160"/>
              </a:lnSpc>
              <a:spcBef>
                <a:spcPts val="0"/>
              </a:spcBef>
              <a:spcAft>
                <a:spcPts val="432"/>
              </a:spcAft>
              <a:buClrTx/>
              <a:buSzTx/>
              <a:buFontTx/>
              <a:buNone/>
              <a:tabLst/>
              <a:defRPr kumimoji="0" b="0" i="0" u="none" strike="noStrike" cap="none" spc="0" normalizeH="0" baseline="0">
                <a:ln>
                  <a:noFill/>
                </a:ln>
                <a:solidFill>
                  <a:srgbClr val="000000"/>
                </a:solidFill>
                <a:effectLst/>
                <a:uLnTx/>
                <a:uFillTx/>
                <a:latin typeface="BdE Neue Helvetica 55 Roman" pitchFamily="34" charset="0"/>
              </a:defRPr>
            </a:lvl1pPr>
          </a:lstStyle>
          <a:p>
            <a:r>
              <a:rPr lang="en-GB" sz="2000" b="1" dirty="0">
                <a:solidFill>
                  <a:schemeClr val="bg1"/>
                </a:solidFill>
              </a:rPr>
              <a:t>How are the total assets of companies with headquarters in Barcelona distributed in the province of Malaga?</a:t>
            </a:r>
          </a:p>
        </p:txBody>
      </p:sp>
      <p:pic>
        <p:nvPicPr>
          <p:cNvPr id="5" name="Imagen 4">
            <a:extLst>
              <a:ext uri="{FF2B5EF4-FFF2-40B4-BE49-F238E27FC236}">
                <a16:creationId xmlns:a16="http://schemas.microsoft.com/office/drawing/2014/main" id="{BB29949F-1ECA-462C-7A4C-CF0C901AD57D}"/>
              </a:ext>
            </a:extLst>
          </p:cNvPr>
          <p:cNvPicPr>
            <a:picLocks noChangeAspect="1"/>
          </p:cNvPicPr>
          <p:nvPr/>
        </p:nvPicPr>
        <p:blipFill rotWithShape="1">
          <a:blip r:embed="rId5"/>
          <a:srcRect t="15710" b="14973"/>
          <a:stretch/>
        </p:blipFill>
        <p:spPr>
          <a:xfrm>
            <a:off x="5577614" y="2428119"/>
            <a:ext cx="5607588" cy="3887036"/>
          </a:xfrm>
          <a:prstGeom prst="rect">
            <a:avLst/>
          </a:prstGeom>
        </p:spPr>
      </p:pic>
      <p:sp>
        <p:nvSpPr>
          <p:cNvPr id="9" name="Elipse 8">
            <a:extLst>
              <a:ext uri="{FF2B5EF4-FFF2-40B4-BE49-F238E27FC236}">
                <a16:creationId xmlns:a16="http://schemas.microsoft.com/office/drawing/2014/main" id="{6C8E89B2-ED41-2237-FE9A-2AD3EF6FE297}"/>
              </a:ext>
            </a:extLst>
          </p:cNvPr>
          <p:cNvSpPr/>
          <p:nvPr/>
        </p:nvSpPr>
        <p:spPr>
          <a:xfrm>
            <a:off x="1926241" y="2200725"/>
            <a:ext cx="267638" cy="288032"/>
          </a:xfrm>
          <a:prstGeom prst="ellipse">
            <a:avLst/>
          </a:prstGeom>
          <a:solidFill>
            <a:srgbClr val="00206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b="1" dirty="0"/>
              <a:t>1</a:t>
            </a:r>
          </a:p>
        </p:txBody>
      </p:sp>
      <p:sp>
        <p:nvSpPr>
          <p:cNvPr id="10" name="Elipse 9">
            <a:extLst>
              <a:ext uri="{FF2B5EF4-FFF2-40B4-BE49-F238E27FC236}">
                <a16:creationId xmlns:a16="http://schemas.microsoft.com/office/drawing/2014/main" id="{AA49723E-9B3A-7C49-F51B-D028676E71FF}"/>
              </a:ext>
            </a:extLst>
          </p:cNvPr>
          <p:cNvSpPr/>
          <p:nvPr/>
        </p:nvSpPr>
        <p:spPr>
          <a:xfrm>
            <a:off x="2840466" y="3788258"/>
            <a:ext cx="267638" cy="288032"/>
          </a:xfrm>
          <a:prstGeom prst="ellipse">
            <a:avLst/>
          </a:prstGeom>
          <a:solidFill>
            <a:srgbClr val="00206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b="1" dirty="0"/>
              <a:t>2</a:t>
            </a:r>
          </a:p>
        </p:txBody>
      </p:sp>
      <p:sp>
        <p:nvSpPr>
          <p:cNvPr id="11" name="Elipse 10">
            <a:extLst>
              <a:ext uri="{FF2B5EF4-FFF2-40B4-BE49-F238E27FC236}">
                <a16:creationId xmlns:a16="http://schemas.microsoft.com/office/drawing/2014/main" id="{2F74A2B3-CA27-D052-5EC2-B663BFDF2828}"/>
              </a:ext>
            </a:extLst>
          </p:cNvPr>
          <p:cNvSpPr/>
          <p:nvPr/>
        </p:nvSpPr>
        <p:spPr>
          <a:xfrm>
            <a:off x="2288853" y="4076290"/>
            <a:ext cx="267638" cy="288032"/>
          </a:xfrm>
          <a:prstGeom prst="ellipse">
            <a:avLst/>
          </a:prstGeom>
          <a:solidFill>
            <a:srgbClr val="00206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b="1" dirty="0"/>
              <a:t>3</a:t>
            </a:r>
          </a:p>
        </p:txBody>
      </p:sp>
      <p:sp>
        <p:nvSpPr>
          <p:cNvPr id="12" name="CuadroTexto 11">
            <a:extLst>
              <a:ext uri="{FF2B5EF4-FFF2-40B4-BE49-F238E27FC236}">
                <a16:creationId xmlns:a16="http://schemas.microsoft.com/office/drawing/2014/main" id="{5A984989-2F2D-00B1-F9AE-336CC3C6B690}"/>
              </a:ext>
            </a:extLst>
          </p:cNvPr>
          <p:cNvSpPr txBox="1"/>
          <p:nvPr/>
        </p:nvSpPr>
        <p:spPr>
          <a:xfrm>
            <a:off x="6119486" y="2839733"/>
            <a:ext cx="4536504" cy="3046988"/>
          </a:xfrm>
          <a:prstGeom prst="rect">
            <a:avLst/>
          </a:prstGeom>
          <a:noFill/>
        </p:spPr>
        <p:txBody>
          <a:bodyPr wrap="square">
            <a:spAutoFit/>
          </a:bodyPr>
          <a:lstStyle/>
          <a:p>
            <a:pPr algn="just"/>
            <a:r>
              <a:rPr lang="en-GB" sz="1200" b="1" u="sng" dirty="0">
                <a:solidFill>
                  <a:srgbClr val="000000"/>
                </a:solidFill>
                <a:latin typeface="BdE Neue Helvetica 55 Roman" pitchFamily="34" charset="0"/>
              </a:rPr>
              <a:t>Steps:</a:t>
            </a:r>
            <a:endParaRPr lang="en-GB" sz="1200" dirty="0">
              <a:solidFill>
                <a:srgbClr val="000000"/>
              </a:solidFill>
              <a:latin typeface="BdE Neue Helvetica 55 Roman" pitchFamily="34" charset="0"/>
            </a:endParaRPr>
          </a:p>
          <a:p>
            <a:pPr algn="just"/>
            <a:endParaRPr lang="en-US" sz="1200" dirty="0">
              <a:solidFill>
                <a:srgbClr val="000000"/>
              </a:solidFill>
              <a:latin typeface="BdE Neue Helvetica 55 Roman" pitchFamily="34" charset="0"/>
            </a:endParaRPr>
          </a:p>
          <a:p>
            <a:pPr marL="228600" indent="-228600" algn="just">
              <a:buFont typeface="+mj-lt"/>
              <a:buAutoNum type="arabicPeriod"/>
            </a:pPr>
            <a:r>
              <a:rPr lang="en-US" sz="1200" dirty="0">
                <a:solidFill>
                  <a:srgbClr val="000000"/>
                </a:solidFill>
                <a:latin typeface="BdE Neue Helvetica 55 Roman" pitchFamily="34" charset="0"/>
              </a:rPr>
              <a:t>First, we select on the map above (by registered office) Autonomous Community: Catalonia Province: Barcelona Municipality: Barcelona. </a:t>
            </a:r>
          </a:p>
          <a:p>
            <a:pPr marL="228600" indent="-228600" algn="just">
              <a:buFont typeface="+mj-lt"/>
              <a:buAutoNum type="arabicPeriod"/>
            </a:pPr>
            <a:r>
              <a:rPr lang="en-US" sz="1200" dirty="0">
                <a:solidFill>
                  <a:srgbClr val="000000"/>
                </a:solidFill>
                <a:latin typeface="BdE Neue Helvetica 55 Roman" pitchFamily="34" charset="0"/>
              </a:rPr>
              <a:t>Then, by clicking on the 'DISTRIBUTION BY ESTABLISHMENTS' button below the map, a second map (by establishments) will open below, showing the distribution across Spain of the assets by establishments of companies with a registered office in Barcelona. </a:t>
            </a:r>
          </a:p>
          <a:p>
            <a:pPr marL="228600" indent="-228600" algn="just">
              <a:buFont typeface="+mj-lt"/>
              <a:buAutoNum type="arabicPeriod"/>
            </a:pPr>
            <a:r>
              <a:rPr lang="en-US" sz="1200" dirty="0">
                <a:solidFill>
                  <a:srgbClr val="000000"/>
                </a:solidFill>
                <a:latin typeface="BdE Neue Helvetica 55 Roman" pitchFamily="34" charset="0"/>
              </a:rPr>
              <a:t>Subsequently, on the map displayed below (by establishments), we will select Autonomous Community: Andalusia Province: Málaga, and we will be able to observe the distribution of assets by establishments in all the municipalities of the province of Málaga of companies with a registered office in the municipality of Barcelona.</a:t>
            </a:r>
            <a:endParaRPr lang="es-ES_tradnl" sz="1200" dirty="0">
              <a:solidFill>
                <a:srgbClr val="000000"/>
              </a:solidFill>
              <a:latin typeface="BdE Neue Helvetica 55 Roman" pitchFamily="34" charset="0"/>
            </a:endParaRPr>
          </a:p>
        </p:txBody>
      </p:sp>
      <p:sp>
        <p:nvSpPr>
          <p:cNvPr id="13" name="Elipse 12">
            <a:extLst>
              <a:ext uri="{FF2B5EF4-FFF2-40B4-BE49-F238E27FC236}">
                <a16:creationId xmlns:a16="http://schemas.microsoft.com/office/drawing/2014/main" id="{AEE8FE9D-9656-9FB1-9324-0A8415637209}"/>
              </a:ext>
            </a:extLst>
          </p:cNvPr>
          <p:cNvSpPr/>
          <p:nvPr/>
        </p:nvSpPr>
        <p:spPr>
          <a:xfrm>
            <a:off x="6119486" y="3234611"/>
            <a:ext cx="267638" cy="288032"/>
          </a:xfrm>
          <a:prstGeom prst="ellipse">
            <a:avLst/>
          </a:prstGeom>
          <a:solidFill>
            <a:srgbClr val="00206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b="1" dirty="0"/>
              <a:t>1</a:t>
            </a:r>
          </a:p>
        </p:txBody>
      </p:sp>
      <p:sp>
        <p:nvSpPr>
          <p:cNvPr id="14" name="Elipse 13">
            <a:extLst>
              <a:ext uri="{FF2B5EF4-FFF2-40B4-BE49-F238E27FC236}">
                <a16:creationId xmlns:a16="http://schemas.microsoft.com/office/drawing/2014/main" id="{15AB8A5C-6C1D-8B7B-FB06-B273A30204A3}"/>
              </a:ext>
            </a:extLst>
          </p:cNvPr>
          <p:cNvSpPr/>
          <p:nvPr/>
        </p:nvSpPr>
        <p:spPr>
          <a:xfrm>
            <a:off x="6107546" y="3740856"/>
            <a:ext cx="267638" cy="288032"/>
          </a:xfrm>
          <a:prstGeom prst="ellipse">
            <a:avLst/>
          </a:prstGeom>
          <a:solidFill>
            <a:srgbClr val="00206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b="1" dirty="0"/>
              <a:t>2</a:t>
            </a:r>
          </a:p>
        </p:txBody>
      </p:sp>
      <p:sp>
        <p:nvSpPr>
          <p:cNvPr id="15" name="Elipse 14">
            <a:extLst>
              <a:ext uri="{FF2B5EF4-FFF2-40B4-BE49-F238E27FC236}">
                <a16:creationId xmlns:a16="http://schemas.microsoft.com/office/drawing/2014/main" id="{09E20DC7-5978-BBE1-8216-01733444D3AB}"/>
              </a:ext>
            </a:extLst>
          </p:cNvPr>
          <p:cNvSpPr/>
          <p:nvPr/>
        </p:nvSpPr>
        <p:spPr>
          <a:xfrm>
            <a:off x="6102705" y="4707407"/>
            <a:ext cx="267638" cy="288032"/>
          </a:xfrm>
          <a:prstGeom prst="ellipse">
            <a:avLst/>
          </a:prstGeom>
          <a:solidFill>
            <a:srgbClr val="00206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b="1" dirty="0"/>
              <a:t>3</a:t>
            </a:r>
          </a:p>
        </p:txBody>
      </p:sp>
    </p:spTree>
    <p:extLst>
      <p:ext uri="{BB962C8B-B14F-4D97-AF65-F5344CB8AC3E}">
        <p14:creationId xmlns:p14="http://schemas.microsoft.com/office/powerpoint/2010/main" val="3435726091"/>
      </p:ext>
    </p:extLst>
  </p:cSld>
  <p:clrMapOvr>
    <a:masterClrMapping/>
  </p:clrMapOvr>
</p:sld>
</file>

<file path=ppt/theme/theme1.xml><?xml version="1.0" encoding="utf-8"?>
<a:theme xmlns:a="http://schemas.openxmlformats.org/drawingml/2006/main" name="Tema Prueba">
  <a:themeElements>
    <a:clrScheme name="Colores PPT 2026">
      <a:dk1>
        <a:srgbClr val="FFFFFF"/>
      </a:dk1>
      <a:lt1>
        <a:srgbClr val="FFFFFF"/>
      </a:lt1>
      <a:dk2>
        <a:srgbClr val="FFFFFF"/>
      </a:dk2>
      <a:lt2>
        <a:srgbClr val="FFFFFF"/>
      </a:lt2>
      <a:accent1>
        <a:srgbClr val="D8D8D8"/>
      </a:accent1>
      <a:accent2>
        <a:srgbClr val="7DB749"/>
      </a:accent2>
      <a:accent3>
        <a:srgbClr val="D39589"/>
      </a:accent3>
      <a:accent4>
        <a:srgbClr val="FFEDC9"/>
      </a:accent4>
      <a:accent5>
        <a:srgbClr val="AECEF4"/>
      </a:accent5>
      <a:accent6>
        <a:srgbClr val="F7A600"/>
      </a:accent6>
      <a:hlink>
        <a:srgbClr val="F7A600"/>
      </a:hlink>
      <a:folHlink>
        <a:srgbClr val="8DA4C8"/>
      </a:folHlink>
    </a:clrScheme>
    <a:fontScheme name="ROBOTO">
      <a:majorFont>
        <a:latin typeface="Roboto"/>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ción2" id="{5D4A461D-F5CF-4DE1-B0EF-974B7F01D631}" vid="{4C918BFC-51F9-46E1-A61D-4F9ED491D696}"/>
    </a:ext>
  </a:extLst>
</a:theme>
</file>

<file path=ppt/theme/theme2.xml><?xml version="1.0" encoding="utf-8"?>
<a:theme xmlns:a="http://schemas.openxmlformats.org/drawingml/2006/main" name="Índice">
  <a:themeElements>
    <a:clrScheme name="Colores PPT 2026">
      <a:dk1>
        <a:srgbClr val="FFFFFF"/>
      </a:dk1>
      <a:lt1>
        <a:srgbClr val="FFFFFF"/>
      </a:lt1>
      <a:dk2>
        <a:srgbClr val="FFFFFF"/>
      </a:dk2>
      <a:lt2>
        <a:srgbClr val="FFFFFF"/>
      </a:lt2>
      <a:accent1>
        <a:srgbClr val="D8D8D8"/>
      </a:accent1>
      <a:accent2>
        <a:srgbClr val="7DB749"/>
      </a:accent2>
      <a:accent3>
        <a:srgbClr val="D39589"/>
      </a:accent3>
      <a:accent4>
        <a:srgbClr val="FFEDC9"/>
      </a:accent4>
      <a:accent5>
        <a:srgbClr val="AECEF4"/>
      </a:accent5>
      <a:accent6>
        <a:srgbClr val="F7A600"/>
      </a:accent6>
      <a:hlink>
        <a:srgbClr val="F7A600"/>
      </a:hlink>
      <a:folHlink>
        <a:srgbClr val="8DA4C8"/>
      </a:folHlink>
    </a:clrScheme>
    <a:fontScheme name="ROBOTO">
      <a:majorFont>
        <a:latin typeface="Roboto"/>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ción2" id="{5D4A461D-F5CF-4DE1-B0EF-974B7F01D631}" vid="{E39FFFF4-8894-4AAD-8C81-83124F0067EA}"/>
    </a:ext>
  </a:extLst>
</a:theme>
</file>

<file path=ppt/theme/theme3.xml><?xml version="1.0" encoding="utf-8"?>
<a:theme xmlns:a="http://schemas.openxmlformats.org/drawingml/2006/main" name="Patrón azul">
  <a:themeElements>
    <a:clrScheme name="Colores PPT 2026">
      <a:dk1>
        <a:srgbClr val="FFFFFF"/>
      </a:dk1>
      <a:lt1>
        <a:srgbClr val="FFFFFF"/>
      </a:lt1>
      <a:dk2>
        <a:srgbClr val="FFFFFF"/>
      </a:dk2>
      <a:lt2>
        <a:srgbClr val="FFFFFF"/>
      </a:lt2>
      <a:accent1>
        <a:srgbClr val="D8D8D8"/>
      </a:accent1>
      <a:accent2>
        <a:srgbClr val="7DB749"/>
      </a:accent2>
      <a:accent3>
        <a:srgbClr val="D39589"/>
      </a:accent3>
      <a:accent4>
        <a:srgbClr val="FFEDC9"/>
      </a:accent4>
      <a:accent5>
        <a:srgbClr val="AECEF4"/>
      </a:accent5>
      <a:accent6>
        <a:srgbClr val="F7A600"/>
      </a:accent6>
      <a:hlink>
        <a:srgbClr val="F7A600"/>
      </a:hlink>
      <a:folHlink>
        <a:srgbClr val="8DA4C8"/>
      </a:folHlink>
    </a:clrScheme>
    <a:fontScheme name="ROBOTO">
      <a:majorFont>
        <a:latin typeface="Roboto"/>
        <a:ea typeface=""/>
        <a:cs typeface=""/>
      </a:majorFont>
      <a:minorFont>
        <a:latin typeface="Robot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ción2" id="{5D4A461D-F5CF-4DE1-B0EF-974B7F01D631}" vid="{BF956C7D-0219-4BFF-BF34-B3A3E1ED6295}"/>
    </a:ext>
  </a:extLst>
</a:theme>
</file>

<file path=ppt/theme/theme4.xml><?xml version="1.0" encoding="utf-8"?>
<a:theme xmlns:a="http://schemas.openxmlformats.org/drawingml/2006/main" name="Patrón azul menú superior">
  <a:themeElements>
    <a:clrScheme name="Colores PPT 2026">
      <a:dk1>
        <a:srgbClr val="FFFFFF"/>
      </a:dk1>
      <a:lt1>
        <a:srgbClr val="FFFFFF"/>
      </a:lt1>
      <a:dk2>
        <a:srgbClr val="FFFFFF"/>
      </a:dk2>
      <a:lt2>
        <a:srgbClr val="FFFFFF"/>
      </a:lt2>
      <a:accent1>
        <a:srgbClr val="D8D8D8"/>
      </a:accent1>
      <a:accent2>
        <a:srgbClr val="7DB749"/>
      </a:accent2>
      <a:accent3>
        <a:srgbClr val="D39589"/>
      </a:accent3>
      <a:accent4>
        <a:srgbClr val="FFEDC9"/>
      </a:accent4>
      <a:accent5>
        <a:srgbClr val="AECEF4"/>
      </a:accent5>
      <a:accent6>
        <a:srgbClr val="F7A600"/>
      </a:accent6>
      <a:hlink>
        <a:srgbClr val="F7A600"/>
      </a:hlink>
      <a:folHlink>
        <a:srgbClr val="8DA4C8"/>
      </a:folHlink>
    </a:clrScheme>
    <a:fontScheme name="ROBOTO">
      <a:majorFont>
        <a:latin typeface="Roboto"/>
        <a:ea typeface=""/>
        <a:cs typeface=""/>
      </a:majorFont>
      <a:minorFont>
        <a:latin typeface="Robot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ción2" id="{5D4A461D-F5CF-4DE1-B0EF-974B7F01D631}" vid="{726C7198-A598-406B-9BA3-D3D4CD3C74A5}"/>
    </a:ext>
  </a:extLst>
</a:theme>
</file>

<file path=ppt/theme/theme5.xml><?xml version="1.0" encoding="utf-8"?>
<a:theme xmlns:a="http://schemas.openxmlformats.org/drawingml/2006/main" name="Cierre">
  <a:themeElements>
    <a:clrScheme name="Colores PPT 2026">
      <a:dk1>
        <a:srgbClr val="FFFFFF"/>
      </a:dk1>
      <a:lt1>
        <a:srgbClr val="124380"/>
      </a:lt1>
      <a:dk2>
        <a:srgbClr val="FFFFFF"/>
      </a:dk2>
      <a:lt2>
        <a:srgbClr val="124380"/>
      </a:lt2>
      <a:accent1>
        <a:srgbClr val="D8D8D8"/>
      </a:accent1>
      <a:accent2>
        <a:srgbClr val="7DB749"/>
      </a:accent2>
      <a:accent3>
        <a:srgbClr val="D39589"/>
      </a:accent3>
      <a:accent4>
        <a:srgbClr val="FFEDC9"/>
      </a:accent4>
      <a:accent5>
        <a:srgbClr val="AECEF4"/>
      </a:accent5>
      <a:accent6>
        <a:srgbClr val="F7A600"/>
      </a:accent6>
      <a:hlink>
        <a:srgbClr val="F7A600"/>
      </a:hlink>
      <a:folHlink>
        <a:srgbClr val="8DA4C8"/>
      </a:folHlink>
    </a:clrScheme>
    <a:fontScheme name="ROBOTO">
      <a:majorFont>
        <a:latin typeface="Roboto"/>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ción2" id="{5D4A461D-F5CF-4DE1-B0EF-974B7F01D631}" vid="{19836357-AFBA-4790-8A0D-C930EDA0F82A}"/>
    </a:ext>
  </a:extLst>
</a:theme>
</file>

<file path=ppt/theme/theme6.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PPT_GTACC_NGFS_EN_Physical_risks_v1</Template>
  <TotalTime>4216</TotalTime>
  <Words>1322</Words>
  <Application>Microsoft Office PowerPoint</Application>
  <PresentationFormat>Panorámica</PresentationFormat>
  <Paragraphs>141</Paragraphs>
  <Slides>14</Slides>
  <Notes>1</Notes>
  <HiddenSlides>0</HiddenSlides>
  <MMClips>0</MMClips>
  <ScaleCrop>false</ScaleCrop>
  <HeadingPairs>
    <vt:vector size="6" baseType="variant">
      <vt:variant>
        <vt:lpstr>Fuentes usadas</vt:lpstr>
      </vt:variant>
      <vt:variant>
        <vt:i4>9</vt:i4>
      </vt:variant>
      <vt:variant>
        <vt:lpstr>Tema</vt:lpstr>
      </vt:variant>
      <vt:variant>
        <vt:i4>5</vt:i4>
      </vt:variant>
      <vt:variant>
        <vt:lpstr>Títulos de diapositiva</vt:lpstr>
      </vt:variant>
      <vt:variant>
        <vt:i4>14</vt:i4>
      </vt:variant>
    </vt:vector>
  </HeadingPairs>
  <TitlesOfParts>
    <vt:vector size="28" baseType="lpstr">
      <vt:lpstr>Wingdings</vt:lpstr>
      <vt:lpstr>Roboto Black</vt:lpstr>
      <vt:lpstr>Roboto</vt:lpstr>
      <vt:lpstr>Roboto Medium</vt:lpstr>
      <vt:lpstr>Aptos</vt:lpstr>
      <vt:lpstr>Times New Roman</vt:lpstr>
      <vt:lpstr>Roboto Light</vt:lpstr>
      <vt:lpstr>Arial</vt:lpstr>
      <vt:lpstr>BdE Neue Helvetica 55 Roman</vt:lpstr>
      <vt:lpstr>Tema Prueba</vt:lpstr>
      <vt:lpstr>Índice</vt:lpstr>
      <vt:lpstr>Patrón azul</vt:lpstr>
      <vt:lpstr>Patrón azul menú superior</vt:lpstr>
      <vt:lpstr>Cierre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BdE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FERNANDEZ-ROSILLO SAN ISIDRO, BORJA</dc:creator>
  <cp:lastModifiedBy>ESTEBAN BRAGADO, EVA</cp:lastModifiedBy>
  <cp:revision>139</cp:revision>
  <dcterms:created xsi:type="dcterms:W3CDTF">2025-11-14T08:49:45Z</dcterms:created>
  <dcterms:modified xsi:type="dcterms:W3CDTF">2026-05-20T09:26:24Z</dcterms:modified>
</cp:coreProperties>
</file>